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43"/>
  </p:notesMasterIdLst>
  <p:sldIdLst>
    <p:sldId id="258" r:id="rId3"/>
    <p:sldId id="346" r:id="rId4"/>
    <p:sldId id="260" r:id="rId5"/>
    <p:sldId id="312" r:id="rId6"/>
    <p:sldId id="313" r:id="rId7"/>
    <p:sldId id="266" r:id="rId8"/>
    <p:sldId id="267" r:id="rId9"/>
    <p:sldId id="268" r:id="rId10"/>
    <p:sldId id="269" r:id="rId11"/>
    <p:sldId id="270" r:id="rId12"/>
    <p:sldId id="348" r:id="rId13"/>
    <p:sldId id="349" r:id="rId14"/>
    <p:sldId id="350" r:id="rId15"/>
    <p:sldId id="351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332" r:id="rId33"/>
    <p:sldId id="289" r:id="rId34"/>
    <p:sldId id="291" r:id="rId35"/>
    <p:sldId id="292" r:id="rId36"/>
    <p:sldId id="293" r:id="rId37"/>
    <p:sldId id="294" r:id="rId38"/>
    <p:sldId id="295" r:id="rId39"/>
    <p:sldId id="347" r:id="rId40"/>
    <p:sldId id="314" r:id="rId41"/>
    <p:sldId id="300" r:id="rId42"/>
  </p:sldIdLst>
  <p:sldSz cx="9144000" cy="5143500" type="screen16x9"/>
  <p:notesSz cx="6858000" cy="9144000"/>
  <p:embeddedFontLst>
    <p:embeddedFont>
      <p:font typeface="Anton" pitchFamily="2" charset="0"/>
      <p:regular r:id="rId44"/>
    </p:embeddedFont>
    <p:embeddedFont>
      <p:font typeface="Helvetica Neue" panose="020B0604020202020204" charset="0"/>
      <p:regular r:id="rId45"/>
      <p:bold r:id="rId46"/>
      <p:italic r:id="rId47"/>
      <p:boldItalic r:id="rId48"/>
    </p:embeddedFont>
    <p:embeddedFont>
      <p:font typeface="Helvetica Neue Light" panose="020B0604020202020204" charset="0"/>
      <p:regular r:id="rId49"/>
      <p:bold r:id="rId50"/>
      <p:italic r:id="rId51"/>
      <p:boldItalic r:id="rId52"/>
    </p:embeddedFont>
    <p:embeddedFont>
      <p:font typeface="Lato" panose="020F0502020204030203" pitchFamily="3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A047EC-A56A-4CE6-AB72-0CE3D0EF2E30}" v="5" dt="2022-10-05T21:32:03.082"/>
  </p1510:revLst>
</p1510:revInfo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71981" autoAdjust="0"/>
  </p:normalViewPr>
  <p:slideViewPr>
    <p:cSldViewPr snapToGrid="0">
      <p:cViewPr varScale="1">
        <p:scale>
          <a:sx n="77" d="100"/>
          <a:sy n="77" d="100"/>
        </p:scale>
        <p:origin x="178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microsoft.com/office/2016/11/relationships/changesInfo" Target="changesInfos/changesInfo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8" Type="http://schemas.openxmlformats.org/officeDocument/2006/relationships/slide" Target="slides/slide6.xml"/><Relationship Id="rId51" Type="http://schemas.openxmlformats.org/officeDocument/2006/relationships/font" Target="fonts/font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3.fntdata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1.fntdata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6.fntdata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gel PAEZ" userId="5867aea35a860aa4" providerId="LiveId" clId="{EBE06F25-2450-4CE4-AAD5-793AF49F5559}"/>
    <pc:docChg chg="undo custSel addSld delSld modSld sldOrd">
      <pc:chgData name="Jorge Angel PAEZ" userId="5867aea35a860aa4" providerId="LiveId" clId="{EBE06F25-2450-4CE4-AAD5-793AF49F5559}" dt="2022-09-27T22:10:42.398" v="982"/>
      <pc:docMkLst>
        <pc:docMk/>
      </pc:docMkLst>
      <pc:sldChg chg="modSp mod">
        <pc:chgData name="Jorge Angel PAEZ" userId="5867aea35a860aa4" providerId="LiveId" clId="{EBE06F25-2450-4CE4-AAD5-793AF49F5559}" dt="2022-09-27T19:28:21.254" v="36" actId="20577"/>
        <pc:sldMkLst>
          <pc:docMk/>
          <pc:sldMk cId="0" sldId="260"/>
        </pc:sldMkLst>
        <pc:spChg chg="mod">
          <ac:chgData name="Jorge Angel PAEZ" userId="5867aea35a860aa4" providerId="LiveId" clId="{EBE06F25-2450-4CE4-AAD5-793AF49F5559}" dt="2022-09-27T19:28:21.254" v="36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265"/>
        </pc:sldMkLst>
      </pc:sldChg>
      <pc:sldChg chg="modSp add del mod setBg modNotes">
        <pc:chgData name="Jorge Angel PAEZ" userId="5867aea35a860aa4" providerId="LiveId" clId="{EBE06F25-2450-4CE4-AAD5-793AF49F5559}" dt="2022-09-27T19:30:07.604" v="40" actId="207"/>
        <pc:sldMkLst>
          <pc:docMk/>
          <pc:sldMk cId="0" sldId="266"/>
        </pc:sldMkLst>
        <pc:spChg chg="mod">
          <ac:chgData name="Jorge Angel PAEZ" userId="5867aea35a860aa4" providerId="LiveId" clId="{EBE06F25-2450-4CE4-AAD5-793AF49F5559}" dt="2022-09-27T19:30:07.604" v="40" actId="207"/>
          <ac:spMkLst>
            <pc:docMk/>
            <pc:sldMk cId="0" sldId="266"/>
            <ac:spMk id="314" creationId="{00000000-0000-0000-0000-000000000000}"/>
          </ac:spMkLst>
        </pc:spChg>
      </pc:sldChg>
      <pc:sldChg chg="modSp add del mod setBg modNotes">
        <pc:chgData name="Jorge Angel PAEZ" userId="5867aea35a860aa4" providerId="LiveId" clId="{EBE06F25-2450-4CE4-AAD5-793AF49F5559}" dt="2022-09-27T19:30:17.219" v="43" actId="207"/>
        <pc:sldMkLst>
          <pc:docMk/>
          <pc:sldMk cId="0" sldId="267"/>
        </pc:sldMkLst>
        <pc:spChg chg="mod">
          <ac:chgData name="Jorge Angel PAEZ" userId="5867aea35a860aa4" providerId="LiveId" clId="{EBE06F25-2450-4CE4-AAD5-793AF49F5559}" dt="2022-09-27T19:30:17.219" v="43" actId="207"/>
          <ac:spMkLst>
            <pc:docMk/>
            <pc:sldMk cId="0" sldId="267"/>
            <ac:spMk id="31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40:34.284" v="324" actId="207"/>
        <pc:sldMkLst>
          <pc:docMk/>
          <pc:sldMk cId="0" sldId="268"/>
        </pc:sldMkLst>
        <pc:spChg chg="mod">
          <ac:chgData name="Jorge Angel PAEZ" userId="5867aea35a860aa4" providerId="LiveId" clId="{EBE06F25-2450-4CE4-AAD5-793AF49F5559}" dt="2022-09-27T19:40:34.284" v="324" actId="207"/>
          <ac:spMkLst>
            <pc:docMk/>
            <pc:sldMk cId="0" sldId="268"/>
            <ac:spMk id="32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8:26.174" v="289" actId="478"/>
          <ac:picMkLst>
            <pc:docMk/>
            <pc:sldMk cId="0" sldId="268"/>
            <ac:picMk id="326" creationId="{00000000-0000-0000-0000-000000000000}"/>
          </ac:picMkLst>
        </pc:picChg>
        <pc:picChg chg="mod">
          <ac:chgData name="Jorge Angel PAEZ" userId="5867aea35a860aa4" providerId="LiveId" clId="{EBE06F25-2450-4CE4-AAD5-793AF49F5559}" dt="2022-09-27T19:40:21.094" v="316" actId="1076"/>
          <ac:picMkLst>
            <pc:docMk/>
            <pc:sldMk cId="0" sldId="268"/>
            <ac:picMk id="32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30.314" v="335" actId="478"/>
        <pc:sldMkLst>
          <pc:docMk/>
          <pc:sldMk cId="0" sldId="269"/>
        </pc:sldMkLst>
        <pc:spChg chg="mod">
          <ac:chgData name="Jorge Angel PAEZ" userId="5867aea35a860aa4" providerId="LiveId" clId="{EBE06F25-2450-4CE4-AAD5-793AF49F5559}" dt="2022-09-27T19:40:51.672" v="326" actId="114"/>
          <ac:spMkLst>
            <pc:docMk/>
            <pc:sldMk cId="0" sldId="269"/>
            <ac:spMk id="3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30.314" v="335" actId="478"/>
          <ac:picMkLst>
            <pc:docMk/>
            <pc:sldMk cId="0" sldId="269"/>
            <ac:picMk id="333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27.072" v="334" actId="478"/>
        <pc:sldMkLst>
          <pc:docMk/>
          <pc:sldMk cId="0" sldId="270"/>
        </pc:sldMkLst>
        <pc:spChg chg="mod">
          <ac:chgData name="Jorge Angel PAEZ" userId="5867aea35a860aa4" providerId="LiveId" clId="{EBE06F25-2450-4CE4-AAD5-793AF49F5559}" dt="2022-09-27T19:40:58.589" v="328" actId="207"/>
          <ac:spMkLst>
            <pc:docMk/>
            <pc:sldMk cId="0" sldId="270"/>
            <ac:spMk id="33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7.072" v="334" actId="478"/>
          <ac:picMkLst>
            <pc:docMk/>
            <pc:sldMk cId="0" sldId="270"/>
            <ac:picMk id="34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3:17.363" v="973" actId="47"/>
        <pc:sldMkLst>
          <pc:docMk/>
          <pc:sldMk cId="0" sldId="271"/>
        </pc:sldMkLst>
        <pc:spChg chg="mod">
          <ac:chgData name="Jorge Angel PAEZ" userId="5867aea35a860aa4" providerId="LiveId" clId="{EBE06F25-2450-4CE4-AAD5-793AF49F5559}" dt="2022-09-27T19:41:08.561" v="330" actId="114"/>
          <ac:spMkLst>
            <pc:docMk/>
            <pc:sldMk cId="0" sldId="271"/>
            <ac:spMk id="34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41:21.854" v="332" actId="478"/>
          <ac:spMkLst>
            <pc:docMk/>
            <pc:sldMk cId="0" sldId="271"/>
            <ac:spMk id="35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4.174" v="333" actId="478"/>
          <ac:picMkLst>
            <pc:docMk/>
            <pc:sldMk cId="0" sldId="271"/>
            <ac:picMk id="348" creationId="{00000000-0000-0000-0000-000000000000}"/>
          </ac:picMkLst>
        </pc:picChg>
      </pc:sldChg>
      <pc:sldChg chg="modSp add mod setBg modNotes">
        <pc:chgData name="Jorge Angel PAEZ" userId="5867aea35a860aa4" providerId="LiveId" clId="{EBE06F25-2450-4CE4-AAD5-793AF49F5559}" dt="2022-09-27T19:41:39.057" v="337" actId="207"/>
        <pc:sldMkLst>
          <pc:docMk/>
          <pc:sldMk cId="0" sldId="272"/>
        </pc:sldMkLst>
        <pc:spChg chg="mod">
          <ac:chgData name="Jorge Angel PAEZ" userId="5867aea35a860aa4" providerId="LiveId" clId="{EBE06F25-2450-4CE4-AAD5-793AF49F5559}" dt="2022-09-27T19:41:39.057" v="337" actId="207"/>
          <ac:spMkLst>
            <pc:docMk/>
            <pc:sldMk cId="0" sldId="272"/>
            <ac:spMk id="357" creationId="{00000000-0000-0000-0000-000000000000}"/>
          </ac:spMkLst>
        </pc:spChg>
      </pc:sldChg>
      <pc:sldChg chg="modSp add del mod">
        <pc:chgData name="Jorge Angel PAEZ" userId="5867aea35a860aa4" providerId="LiveId" clId="{EBE06F25-2450-4CE4-AAD5-793AF49F5559}" dt="2022-09-27T19:41:57.977" v="343" actId="47"/>
        <pc:sldMkLst>
          <pc:docMk/>
          <pc:sldMk cId="0" sldId="273"/>
        </pc:sldMkLst>
        <pc:spChg chg="mod">
          <ac:chgData name="Jorge Angel PAEZ" userId="5867aea35a860aa4" providerId="LiveId" clId="{EBE06F25-2450-4CE4-AAD5-793AF49F5559}" dt="2022-09-27T19:41:50.544" v="342" actId="114"/>
          <ac:spMkLst>
            <pc:docMk/>
            <pc:sldMk cId="0" sldId="273"/>
            <ac:spMk id="362" creationId="{00000000-0000-0000-0000-000000000000}"/>
          </ac:spMkLst>
        </pc:spChg>
      </pc:sldChg>
      <pc:sldChg chg="delSp modSp add del mod setBg modNotes">
        <pc:chgData name="Jorge Angel PAEZ" userId="5867aea35a860aa4" providerId="LiveId" clId="{EBE06F25-2450-4CE4-AAD5-793AF49F5559}" dt="2022-09-27T21:05:24.195" v="926" actId="478"/>
        <pc:sldMkLst>
          <pc:docMk/>
          <pc:sldMk cId="0" sldId="274"/>
        </pc:sldMkLst>
        <pc:spChg chg="mod">
          <ac:chgData name="Jorge Angel PAEZ" userId="5867aea35a860aa4" providerId="LiveId" clId="{EBE06F25-2450-4CE4-AAD5-793AF49F5559}" dt="2022-09-27T19:42:09.084" v="345" actId="114"/>
          <ac:spMkLst>
            <pc:docMk/>
            <pc:sldMk cId="0" sldId="274"/>
            <ac:spMk id="38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11.774" v="346" actId="478"/>
          <ac:spMkLst>
            <pc:docMk/>
            <pc:sldMk cId="0" sldId="274"/>
            <ac:spMk id="3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05:24.195" v="926" actId="478"/>
          <ac:picMkLst>
            <pc:docMk/>
            <pc:sldMk cId="0" sldId="274"/>
            <ac:picMk id="39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5"/>
        </pc:sldMkLst>
        <pc:spChg chg="mod">
          <ac:chgData name="Jorge Angel PAEZ" userId="5867aea35a860aa4" providerId="LiveId" clId="{EBE06F25-2450-4CE4-AAD5-793AF49F5559}" dt="2022-09-27T19:42:29.864" v="351" actId="1076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36.746" v="353" actId="478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2:32.108" v="352" actId="478"/>
          <ac:picMkLst>
            <pc:docMk/>
            <pc:sldMk cId="0" sldId="275"/>
            <ac:picMk id="402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2:43.828" v="354" actId="47"/>
        <pc:sldMkLst>
          <pc:docMk/>
          <pc:sldMk cId="0" sldId="276"/>
        </pc:sldMkLst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7"/>
        </pc:sldMkLst>
        <pc:spChg chg="mod">
          <ac:chgData name="Jorge Angel PAEZ" userId="5867aea35a860aa4" providerId="LiveId" clId="{EBE06F25-2450-4CE4-AAD5-793AF49F5559}" dt="2022-09-27T19:43:19.926" v="359" actId="1076"/>
          <ac:spMkLst>
            <pc:docMk/>
            <pc:sldMk cId="0" sldId="277"/>
            <ac:spMk id="41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6:22.995" v="403" actId="207"/>
          <ac:spMkLst>
            <pc:docMk/>
            <pc:sldMk cId="0" sldId="277"/>
            <ac:spMk id="41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3:22.064" v="360" actId="478"/>
          <ac:picMkLst>
            <pc:docMk/>
            <pc:sldMk cId="0" sldId="277"/>
            <ac:picMk id="419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4:05.104" v="361" actId="47"/>
        <pc:sldMkLst>
          <pc:docMk/>
          <pc:sldMk cId="0" sldId="278"/>
        </pc:sldMkLst>
      </pc:sldChg>
      <pc:sldChg chg="add del setBg modNotes">
        <pc:chgData name="Jorge Angel PAEZ" userId="5867aea35a860aa4" providerId="LiveId" clId="{EBE06F25-2450-4CE4-AAD5-793AF49F5559}" dt="2022-09-27T19:44:08.255" v="362" actId="47"/>
        <pc:sldMkLst>
          <pc:docMk/>
          <pc:sldMk cId="0" sldId="279"/>
        </pc:sldMkLst>
      </pc:sldChg>
      <pc:sldChg chg="modSp add del mod setBg modNotes">
        <pc:chgData name="Jorge Angel PAEZ" userId="5867aea35a860aa4" providerId="LiveId" clId="{EBE06F25-2450-4CE4-AAD5-793AF49F5559}" dt="2022-09-27T20:20:53.611" v="761" actId="207"/>
        <pc:sldMkLst>
          <pc:docMk/>
          <pc:sldMk cId="0" sldId="280"/>
        </pc:sldMkLst>
        <pc:spChg chg="mod">
          <ac:chgData name="Jorge Angel PAEZ" userId="5867aea35a860aa4" providerId="LiveId" clId="{EBE06F25-2450-4CE4-AAD5-793AF49F5559}" dt="2022-09-27T20:20:53.611" v="761" actId="207"/>
          <ac:spMkLst>
            <pc:docMk/>
            <pc:sldMk cId="0" sldId="280"/>
            <ac:spMk id="45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55:41.334" v="401" actId="478"/>
        <pc:sldMkLst>
          <pc:docMk/>
          <pc:sldMk cId="0" sldId="281"/>
        </pc:sldMkLst>
        <pc:spChg chg="mod">
          <ac:chgData name="Jorge Angel PAEZ" userId="5867aea35a860aa4" providerId="LiveId" clId="{EBE06F25-2450-4CE4-AAD5-793AF49F5559}" dt="2022-09-27T19:54:43.437" v="366" actId="1076"/>
          <ac:spMkLst>
            <pc:docMk/>
            <pc:sldMk cId="0" sldId="281"/>
            <ac:spMk id="46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5:27.059" v="396" actId="20577"/>
          <ac:spMkLst>
            <pc:docMk/>
            <pc:sldMk cId="0" sldId="281"/>
            <ac:spMk id="465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6.528" v="399" actId="478"/>
          <ac:spMkLst>
            <pc:docMk/>
            <pc:sldMk cId="0" sldId="281"/>
            <ac:spMk id="46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5.279" v="398" actId="478"/>
          <ac:spMkLst>
            <pc:docMk/>
            <pc:sldMk cId="0" sldId="281"/>
            <ac:spMk id="468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4.174" v="397" actId="478"/>
          <ac:spMkLst>
            <pc:docMk/>
            <pc:sldMk cId="0" sldId="281"/>
            <ac:spMk id="46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55:41.334" v="401" actId="478"/>
          <ac:picMkLst>
            <pc:docMk/>
            <pc:sldMk cId="0" sldId="281"/>
            <ac:picMk id="466" creationId="{00000000-0000-0000-0000-000000000000}"/>
          </ac:picMkLst>
        </pc:picChg>
        <pc:cxnChg chg="mod">
          <ac:chgData name="Jorge Angel PAEZ" userId="5867aea35a860aa4" providerId="LiveId" clId="{EBE06F25-2450-4CE4-AAD5-793AF49F5559}" dt="2022-09-27T19:55:39.342" v="400" actId="1076"/>
          <ac:cxnSpMkLst>
            <pc:docMk/>
            <pc:sldMk cId="0" sldId="281"/>
            <ac:cxnSpMk id="471" creationId="{00000000-0000-0000-0000-000000000000}"/>
          </ac:cxnSpMkLst>
        </pc:cxnChg>
      </pc:sldChg>
      <pc:sldChg chg="delSp modSp add del mod">
        <pc:chgData name="Jorge Angel PAEZ" userId="5867aea35a860aa4" providerId="LiveId" clId="{EBE06F25-2450-4CE4-AAD5-793AF49F5559}" dt="2022-09-27T20:01:43.324" v="431" actId="478"/>
        <pc:sldMkLst>
          <pc:docMk/>
          <pc:sldMk cId="0" sldId="282"/>
        </pc:sldMkLst>
        <pc:spChg chg="mod">
          <ac:chgData name="Jorge Angel PAEZ" userId="5867aea35a860aa4" providerId="LiveId" clId="{EBE06F25-2450-4CE4-AAD5-793AF49F5559}" dt="2022-09-27T20:01:29.032" v="428" actId="114"/>
          <ac:spMkLst>
            <pc:docMk/>
            <pc:sldMk cId="0" sldId="282"/>
            <ac:spMk id="476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1:39.044" v="430" actId="207"/>
          <ac:spMkLst>
            <pc:docMk/>
            <pc:sldMk cId="0" sldId="282"/>
            <ac:spMk id="47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1:43.324" v="431" actId="478"/>
          <ac:picMkLst>
            <pc:docMk/>
            <pc:sldMk cId="0" sldId="282"/>
            <ac:picMk id="479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4:29.802" v="977" actId="20577"/>
        <pc:sldMkLst>
          <pc:docMk/>
          <pc:sldMk cId="0" sldId="283"/>
        </pc:sldMkLst>
        <pc:spChg chg="mod">
          <ac:chgData name="Jorge Angel PAEZ" userId="5867aea35a860aa4" providerId="LiveId" clId="{EBE06F25-2450-4CE4-AAD5-793AF49F5559}" dt="2022-09-27T20:20:36.874" v="759" actId="20577"/>
          <ac:spMkLst>
            <pc:docMk/>
            <pc:sldMk cId="0" sldId="283"/>
            <ac:spMk id="48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2:20.349" v="464" actId="207"/>
          <ac:spMkLst>
            <pc:docMk/>
            <pc:sldMk cId="0" sldId="283"/>
            <ac:spMk id="48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2:04:29.802" v="977" actId="20577"/>
          <ac:spMkLst>
            <pc:docMk/>
            <pc:sldMk cId="0" sldId="283"/>
            <ac:spMk id="486" creationId="{00000000-0000-0000-0000-000000000000}"/>
          </ac:spMkLst>
        </pc:spChg>
        <pc:picChg chg="del mod">
          <ac:chgData name="Jorge Angel PAEZ" userId="5867aea35a860aa4" providerId="LiveId" clId="{EBE06F25-2450-4CE4-AAD5-793AF49F5559}" dt="2022-09-27T20:03:31.906" v="502" actId="478"/>
          <ac:picMkLst>
            <pc:docMk/>
            <pc:sldMk cId="0" sldId="283"/>
            <ac:picMk id="48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0:11.673" v="758" actId="114"/>
        <pc:sldMkLst>
          <pc:docMk/>
          <pc:sldMk cId="0" sldId="284"/>
        </pc:sldMkLst>
        <pc:spChg chg="mod">
          <ac:chgData name="Jorge Angel PAEZ" userId="5867aea35a860aa4" providerId="LiveId" clId="{EBE06F25-2450-4CE4-AAD5-793AF49F5559}" dt="2022-09-27T20:20:11.673" v="758" actId="114"/>
          <ac:spMkLst>
            <pc:docMk/>
            <pc:sldMk cId="0" sldId="284"/>
            <ac:spMk id="49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3:21.974" v="499" actId="207"/>
          <ac:spMkLst>
            <pc:docMk/>
            <pc:sldMk cId="0" sldId="284"/>
            <ac:spMk id="4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3:26.964" v="500" actId="478"/>
          <ac:picMkLst>
            <pc:docMk/>
            <pc:sldMk cId="0" sldId="284"/>
            <ac:picMk id="49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1:59.958" v="972" actId="20577"/>
        <pc:sldMkLst>
          <pc:docMk/>
          <pc:sldMk cId="0" sldId="285"/>
        </pc:sldMkLst>
        <pc:spChg chg="mod">
          <ac:chgData name="Jorge Angel PAEZ" userId="5867aea35a860aa4" providerId="LiveId" clId="{EBE06F25-2450-4CE4-AAD5-793AF49F5559}" dt="2022-09-27T20:26:12.924" v="773" actId="14100"/>
          <ac:spMkLst>
            <pc:docMk/>
            <pc:sldMk cId="0" sldId="285"/>
            <ac:spMk id="407" creationId="{00000000-0000-0000-0000-000000000000}"/>
          </ac:spMkLst>
        </pc:spChg>
        <pc:graphicFrameChg chg="mod modGraphic">
          <ac:chgData name="Jorge Angel PAEZ" userId="5867aea35a860aa4" providerId="LiveId" clId="{EBE06F25-2450-4CE4-AAD5-793AF49F5559}" dt="2022-09-27T22:01:59.958" v="972" actId="20577"/>
          <ac:graphicFrameMkLst>
            <pc:docMk/>
            <pc:sldMk cId="0" sldId="285"/>
            <ac:graphicFrameMk id="410" creationId="{00000000-0000-0000-0000-000000000000}"/>
          </ac:graphicFrameMkLst>
        </pc:graphicFrameChg>
        <pc:picChg chg="del">
          <ac:chgData name="Jorge Angel PAEZ" userId="5867aea35a860aa4" providerId="LiveId" clId="{EBE06F25-2450-4CE4-AAD5-793AF49F5559}" dt="2022-09-27T20:26:16.434" v="775" actId="478"/>
          <ac:picMkLst>
            <pc:docMk/>
            <pc:sldMk cId="0" sldId="285"/>
            <ac:picMk id="408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6:14.534" v="774" actId="478"/>
          <ac:picMkLst>
            <pc:docMk/>
            <pc:sldMk cId="0" sldId="285"/>
            <ac:picMk id="409" creationId="{00000000-0000-0000-0000-000000000000}"/>
          </ac:picMkLst>
        </pc:picChg>
      </pc:sldChg>
      <pc:sldChg chg="modSp add del mod setBg modNotes">
        <pc:chgData name="Jorge Angel PAEZ" userId="5867aea35a860aa4" providerId="LiveId" clId="{EBE06F25-2450-4CE4-AAD5-793AF49F5559}" dt="2022-09-27T20:05:07.887" v="541" actId="114"/>
        <pc:sldMkLst>
          <pc:docMk/>
          <pc:sldMk cId="0" sldId="286"/>
        </pc:sldMkLst>
        <pc:spChg chg="mod">
          <ac:chgData name="Jorge Angel PAEZ" userId="5867aea35a860aa4" providerId="LiveId" clId="{EBE06F25-2450-4CE4-AAD5-793AF49F5559}" dt="2022-09-27T20:05:07.887" v="541" actId="114"/>
          <ac:spMkLst>
            <pc:docMk/>
            <pc:sldMk cId="0" sldId="286"/>
            <ac:spMk id="50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05:36.783" v="941" actId="20577"/>
        <pc:sldMkLst>
          <pc:docMk/>
          <pc:sldMk cId="0" sldId="287"/>
        </pc:sldMkLst>
        <pc:spChg chg="mod">
          <ac:chgData name="Jorge Angel PAEZ" userId="5867aea35a860aa4" providerId="LiveId" clId="{EBE06F25-2450-4CE4-AAD5-793AF49F5559}" dt="2022-09-27T20:04:13.124" v="516" actId="1076"/>
          <ac:spMkLst>
            <pc:docMk/>
            <pc:sldMk cId="0" sldId="287"/>
            <ac:spMk id="51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27.689" v="518" actId="207"/>
          <ac:spMkLst>
            <pc:docMk/>
            <pc:sldMk cId="0" sldId="287"/>
            <ac:spMk id="51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05:36.783" v="941" actId="20577"/>
          <ac:spMkLst>
            <pc:docMk/>
            <pc:sldMk cId="0" sldId="287"/>
            <ac:spMk id="51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29.534" v="519" actId="478"/>
          <ac:picMkLst>
            <pc:docMk/>
            <pc:sldMk cId="0" sldId="287"/>
            <ac:picMk id="515" creationId="{00000000-0000-0000-0000-000000000000}"/>
          </ac:picMkLst>
        </pc:picChg>
      </pc:sldChg>
      <pc:sldChg chg="delSp modSp add del mod ord setBg">
        <pc:chgData name="Jorge Angel PAEZ" userId="5867aea35a860aa4" providerId="LiveId" clId="{EBE06F25-2450-4CE4-AAD5-793AF49F5559}" dt="2022-09-27T20:04:58.235" v="538"/>
        <pc:sldMkLst>
          <pc:docMk/>
          <pc:sldMk cId="0" sldId="288"/>
        </pc:sldMkLst>
        <pc:spChg chg="mod">
          <ac:chgData name="Jorge Angel PAEZ" userId="5867aea35a860aa4" providerId="LiveId" clId="{EBE06F25-2450-4CE4-AAD5-793AF49F5559}" dt="2022-09-27T20:04:50.545" v="535" actId="207"/>
          <ac:spMkLst>
            <pc:docMk/>
            <pc:sldMk cId="0" sldId="288"/>
            <ac:spMk id="52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38.259" v="520" actId="207"/>
          <ac:spMkLst>
            <pc:docMk/>
            <pc:sldMk cId="0" sldId="288"/>
            <ac:spMk id="52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52.924" v="536" actId="478"/>
          <ac:picMkLst>
            <pc:docMk/>
            <pc:sldMk cId="0" sldId="288"/>
            <ac:picMk id="520" creationId="{00000000-0000-0000-0000-000000000000}"/>
          </ac:picMkLst>
        </pc:picChg>
      </pc:sldChg>
      <pc:sldChg chg="delSp modSp add del mod setBg">
        <pc:chgData name="Jorge Angel PAEZ" userId="5867aea35a860aa4" providerId="LiveId" clId="{EBE06F25-2450-4CE4-AAD5-793AF49F5559}" dt="2022-09-27T20:05:34.909" v="554" actId="207"/>
        <pc:sldMkLst>
          <pc:docMk/>
          <pc:sldMk cId="0" sldId="289"/>
        </pc:sldMkLst>
        <pc:spChg chg="mod">
          <ac:chgData name="Jorge Angel PAEZ" userId="5867aea35a860aa4" providerId="LiveId" clId="{EBE06F25-2450-4CE4-AAD5-793AF49F5559}" dt="2022-09-27T20:05:32.342" v="553" actId="114"/>
          <ac:spMkLst>
            <pc:docMk/>
            <pc:sldMk cId="0" sldId="289"/>
            <ac:spMk id="52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5:34.909" v="554" actId="207"/>
          <ac:spMkLst>
            <pc:docMk/>
            <pc:sldMk cId="0" sldId="289"/>
            <ac:spMk id="52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5:19.711" v="542" actId="478"/>
          <ac:picMkLst>
            <pc:docMk/>
            <pc:sldMk cId="0" sldId="289"/>
            <ac:picMk id="527" creationId="{00000000-0000-0000-0000-000000000000}"/>
          </ac:picMkLst>
        </pc:picChg>
      </pc:sldChg>
      <pc:sldChg chg="delSp modSp add del mod ord">
        <pc:chgData name="Jorge Angel PAEZ" userId="5867aea35a860aa4" providerId="LiveId" clId="{EBE06F25-2450-4CE4-AAD5-793AF49F5559}" dt="2022-09-27T22:04:57.568" v="979"/>
        <pc:sldMkLst>
          <pc:docMk/>
          <pc:sldMk cId="0" sldId="290"/>
        </pc:sldMkLst>
        <pc:spChg chg="mod">
          <ac:chgData name="Jorge Angel PAEZ" userId="5867aea35a860aa4" providerId="LiveId" clId="{EBE06F25-2450-4CE4-AAD5-793AF49F5559}" dt="2022-09-27T20:06:24.417" v="585" actId="114"/>
          <ac:spMkLst>
            <pc:docMk/>
            <pc:sldMk cId="0" sldId="290"/>
            <ac:spMk id="53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6:27.255" v="586" actId="478"/>
          <ac:picMkLst>
            <pc:docMk/>
            <pc:sldMk cId="0" sldId="290"/>
            <ac:picMk id="536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41.375" v="748" actId="478"/>
        <pc:sldMkLst>
          <pc:docMk/>
          <pc:sldMk cId="0" sldId="291"/>
        </pc:sldMkLst>
        <pc:spChg chg="mod">
          <ac:chgData name="Jorge Angel PAEZ" userId="5867aea35a860aa4" providerId="LiveId" clId="{EBE06F25-2450-4CE4-AAD5-793AF49F5559}" dt="2022-09-27T20:06:58.234" v="609" actId="120"/>
          <ac:spMkLst>
            <pc:docMk/>
            <pc:sldMk cId="0" sldId="291"/>
            <ac:spMk id="54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9:38.936" v="747" actId="207"/>
          <ac:spMkLst>
            <pc:docMk/>
            <pc:sldMk cId="0" sldId="291"/>
            <ac:spMk id="54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41.375" v="748" actId="478"/>
          <ac:picMkLst>
            <pc:docMk/>
            <pc:sldMk cId="0" sldId="291"/>
            <ac:picMk id="54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07:04.328" v="610" actId="47"/>
        <pc:sldMkLst>
          <pc:docMk/>
          <pc:sldMk cId="0" sldId="292"/>
        </pc:sldMkLst>
      </pc:sldChg>
      <pc:sldChg chg="add del setBg modNotes">
        <pc:chgData name="Jorge Angel PAEZ" userId="5867aea35a860aa4" providerId="LiveId" clId="{EBE06F25-2450-4CE4-AAD5-793AF49F5559}" dt="2022-09-27T20:07:07.446" v="611" actId="47"/>
        <pc:sldMkLst>
          <pc:docMk/>
          <pc:sldMk cId="0" sldId="293"/>
        </pc:sldMkLst>
      </pc:sldChg>
      <pc:sldChg chg="add del setBg modNotes">
        <pc:chgData name="Jorge Angel PAEZ" userId="5867aea35a860aa4" providerId="LiveId" clId="{EBE06F25-2450-4CE4-AAD5-793AF49F5559}" dt="2022-09-27T20:07:08.584" v="612" actId="47"/>
        <pc:sldMkLst>
          <pc:docMk/>
          <pc:sldMk cId="0" sldId="294"/>
        </pc:sldMkLst>
      </pc:sldChg>
      <pc:sldChg chg="modSp add del mod setBg modNotes">
        <pc:chgData name="Jorge Angel PAEZ" userId="5867aea35a860aa4" providerId="LiveId" clId="{EBE06F25-2450-4CE4-AAD5-793AF49F5559}" dt="2022-09-27T20:19:27.484" v="745" actId="114"/>
        <pc:sldMkLst>
          <pc:docMk/>
          <pc:sldMk cId="0" sldId="295"/>
        </pc:sldMkLst>
        <pc:spChg chg="mod">
          <ac:chgData name="Jorge Angel PAEZ" userId="5867aea35a860aa4" providerId="LiveId" clId="{EBE06F25-2450-4CE4-AAD5-793AF49F5559}" dt="2022-09-27T20:19:27.484" v="745" actId="114"/>
          <ac:spMkLst>
            <pc:docMk/>
            <pc:sldMk cId="0" sldId="295"/>
            <ac:spMk id="56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41:46.423" v="966" actId="20577"/>
        <pc:sldMkLst>
          <pc:docMk/>
          <pc:sldMk cId="0" sldId="296"/>
        </pc:sldMkLst>
        <pc:spChg chg="mod">
          <ac:chgData name="Jorge Angel PAEZ" userId="5867aea35a860aa4" providerId="LiveId" clId="{EBE06F25-2450-4CE4-AAD5-793AF49F5559}" dt="2022-09-27T20:07:22.503" v="615" actId="114"/>
          <ac:spMkLst>
            <pc:docMk/>
            <pc:sldMk cId="0" sldId="296"/>
            <ac:spMk id="57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41:46.423" v="966" actId="20577"/>
          <ac:spMkLst>
            <pc:docMk/>
            <pc:sldMk cId="0" sldId="296"/>
            <ac:spMk id="57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8:23.354" v="616" actId="478"/>
          <ac:picMkLst>
            <pc:docMk/>
            <pc:sldMk cId="0" sldId="296"/>
            <ac:picMk id="57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17.623" v="743" actId="478"/>
        <pc:sldMkLst>
          <pc:docMk/>
          <pc:sldMk cId="0" sldId="297"/>
        </pc:sldMkLst>
        <pc:spChg chg="mod">
          <ac:chgData name="Jorge Angel PAEZ" userId="5867aea35a860aa4" providerId="LiveId" clId="{EBE06F25-2450-4CE4-AAD5-793AF49F5559}" dt="2022-09-27T20:19:13.284" v="742" actId="114"/>
          <ac:spMkLst>
            <pc:docMk/>
            <pc:sldMk cId="0" sldId="297"/>
            <ac:spMk id="58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17.623" v="743" actId="478"/>
          <ac:picMkLst>
            <pc:docMk/>
            <pc:sldMk cId="0" sldId="297"/>
            <ac:picMk id="583" creationId="{00000000-0000-0000-0000-000000000000}"/>
          </ac:picMkLst>
        </pc:picChg>
      </pc:sldChg>
      <pc:sldChg chg="modSp add del mod">
        <pc:chgData name="Jorge Angel PAEZ" userId="5867aea35a860aa4" providerId="LiveId" clId="{EBE06F25-2450-4CE4-AAD5-793AF49F5559}" dt="2022-09-27T21:41:16.913" v="950" actId="47"/>
        <pc:sldMkLst>
          <pc:docMk/>
          <pc:sldMk cId="0" sldId="298"/>
        </pc:sldMkLst>
        <pc:spChg chg="mod">
          <ac:chgData name="Jorge Angel PAEZ" userId="5867aea35a860aa4" providerId="LiveId" clId="{EBE06F25-2450-4CE4-AAD5-793AF49F5559}" dt="2022-09-27T20:09:11.795" v="619" actId="114"/>
          <ac:spMkLst>
            <pc:docMk/>
            <pc:sldMk cId="0" sldId="298"/>
            <ac:spMk id="588" creationId="{00000000-0000-0000-0000-000000000000}"/>
          </ac:spMkLst>
        </pc:spChg>
      </pc:sldChg>
      <pc:sldChg chg="add del">
        <pc:chgData name="Jorge Angel PAEZ" userId="5867aea35a860aa4" providerId="LiveId" clId="{EBE06F25-2450-4CE4-AAD5-793AF49F5559}" dt="2022-09-27T20:09:38.399" v="620" actId="47"/>
        <pc:sldMkLst>
          <pc:docMk/>
          <pc:sldMk cId="0" sldId="299"/>
        </pc:sldMkLst>
      </pc:sldChg>
      <pc:sldChg chg="add del setBg modNotes">
        <pc:chgData name="Jorge Angel PAEZ" userId="5867aea35a860aa4" providerId="LiveId" clId="{EBE06F25-2450-4CE4-AAD5-793AF49F5559}" dt="2022-09-27T20:17:47.255" v="737" actId="47"/>
        <pc:sldMkLst>
          <pc:docMk/>
          <pc:sldMk cId="0" sldId="300"/>
        </pc:sldMkLst>
      </pc:sldChg>
      <pc:sldChg chg="add del">
        <pc:chgData name="Jorge Angel PAEZ" userId="5867aea35a860aa4" providerId="LiveId" clId="{EBE06F25-2450-4CE4-AAD5-793AF49F5559}" dt="2022-09-27T20:09:49.225" v="621" actId="47"/>
        <pc:sldMkLst>
          <pc:docMk/>
          <pc:sldMk cId="0" sldId="301"/>
        </pc:sldMkLst>
      </pc:sldChg>
      <pc:sldChg chg="add del">
        <pc:chgData name="Jorge Angel PAEZ" userId="5867aea35a860aa4" providerId="LiveId" clId="{EBE06F25-2450-4CE4-AAD5-793AF49F5559}" dt="2022-09-27T20:09:52.658" v="622" actId="47"/>
        <pc:sldMkLst>
          <pc:docMk/>
          <pc:sldMk cId="0" sldId="302"/>
        </pc:sldMkLst>
      </pc:sldChg>
      <pc:sldChg chg="add del">
        <pc:chgData name="Jorge Angel PAEZ" userId="5867aea35a860aa4" providerId="LiveId" clId="{EBE06F25-2450-4CE4-AAD5-793AF49F5559}" dt="2022-09-27T20:09:59.604" v="623" actId="47"/>
        <pc:sldMkLst>
          <pc:docMk/>
          <pc:sldMk cId="0" sldId="303"/>
        </pc:sldMkLst>
      </pc:sldChg>
      <pc:sldChg chg="delSp modSp add del mod">
        <pc:chgData name="Jorge Angel PAEZ" userId="5867aea35a860aa4" providerId="LiveId" clId="{EBE06F25-2450-4CE4-AAD5-793AF49F5559}" dt="2022-09-27T20:16:46.987" v="696" actId="207"/>
        <pc:sldMkLst>
          <pc:docMk/>
          <pc:sldMk cId="0" sldId="304"/>
        </pc:sldMkLst>
        <pc:spChg chg="mod">
          <ac:chgData name="Jorge Angel PAEZ" userId="5867aea35a860aa4" providerId="LiveId" clId="{EBE06F25-2450-4CE4-AAD5-793AF49F5559}" dt="2022-09-27T20:16:46.987" v="696" actId="207"/>
          <ac:spMkLst>
            <pc:docMk/>
            <pc:sldMk cId="0" sldId="304"/>
            <ac:spMk id="63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6:23.868" v="679" actId="207"/>
          <ac:spMkLst>
            <pc:docMk/>
            <pc:sldMk cId="0" sldId="304"/>
            <ac:spMk id="6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26.933" v="680" actId="478"/>
          <ac:picMkLst>
            <pc:docMk/>
            <pc:sldMk cId="0" sldId="304"/>
            <ac:picMk id="63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17:03.550" v="712" actId="14100"/>
        <pc:sldMkLst>
          <pc:docMk/>
          <pc:sldMk cId="0" sldId="305"/>
        </pc:sldMkLst>
        <pc:spChg chg="mod">
          <ac:chgData name="Jorge Angel PAEZ" userId="5867aea35a860aa4" providerId="LiveId" clId="{EBE06F25-2450-4CE4-AAD5-793AF49F5559}" dt="2022-09-27T20:17:03.550" v="712" actId="14100"/>
          <ac:spMkLst>
            <pc:docMk/>
            <pc:sldMk cId="0" sldId="305"/>
            <ac:spMk id="63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58.563" v="676" actId="207"/>
          <ac:spMkLst>
            <pc:docMk/>
            <pc:sldMk cId="0" sldId="305"/>
            <ac:spMk id="640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49.200" v="674" actId="207"/>
          <ac:spMkLst>
            <pc:docMk/>
            <pc:sldMk cId="0" sldId="305"/>
            <ac:spMk id="64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06.782" v="677" actId="478"/>
          <ac:picMkLst>
            <pc:docMk/>
            <pc:sldMk cId="0" sldId="305"/>
            <ac:picMk id="642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7:39.196" v="736" actId="14100"/>
        <pc:sldMkLst>
          <pc:docMk/>
          <pc:sldMk cId="0" sldId="306"/>
        </pc:sldMkLst>
        <pc:spChg chg="mod">
          <ac:chgData name="Jorge Angel PAEZ" userId="5867aea35a860aa4" providerId="LiveId" clId="{EBE06F25-2450-4CE4-AAD5-793AF49F5559}" dt="2022-09-27T20:17:35.927" v="735" actId="120"/>
          <ac:spMkLst>
            <pc:docMk/>
            <pc:sldMk cId="0" sldId="306"/>
            <ac:spMk id="64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7:39.196" v="736" actId="14100"/>
          <ac:spMkLst>
            <pc:docMk/>
            <pc:sldMk cId="0" sldId="306"/>
            <ac:spMk id="65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7:28.190" v="732" actId="478"/>
          <ac:picMkLst>
            <pc:docMk/>
            <pc:sldMk cId="0" sldId="306"/>
            <ac:picMk id="649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17:31.283" v="733" actId="478"/>
          <ac:picMkLst>
            <pc:docMk/>
            <pc:sldMk cId="0" sldId="306"/>
            <ac:picMk id="651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29.490" v="628" actId="47"/>
        <pc:sldMkLst>
          <pc:docMk/>
          <pc:sldMk cId="0" sldId="307"/>
        </pc:sldMkLst>
      </pc:sldChg>
      <pc:sldChg chg="add del setBg modNotes">
        <pc:chgData name="Jorge Angel PAEZ" userId="5867aea35a860aa4" providerId="LiveId" clId="{EBE06F25-2450-4CE4-AAD5-793AF49F5559}" dt="2022-09-27T20:10:23.358" v="625" actId="47"/>
        <pc:sldMkLst>
          <pc:docMk/>
          <pc:sldMk cId="0" sldId="308"/>
        </pc:sldMkLst>
      </pc:sldChg>
      <pc:sldChg chg="add del">
        <pc:chgData name="Jorge Angel PAEZ" userId="5867aea35a860aa4" providerId="LiveId" clId="{EBE06F25-2450-4CE4-AAD5-793AF49F5559}" dt="2022-09-27T20:10:19.254" v="624" actId="47"/>
        <pc:sldMkLst>
          <pc:docMk/>
          <pc:sldMk cId="0" sldId="309"/>
        </pc:sldMkLst>
      </pc:sldChg>
      <pc:sldChg chg="add del setBg modNotes">
        <pc:chgData name="Jorge Angel PAEZ" userId="5867aea35a860aa4" providerId="LiveId" clId="{EBE06F25-2450-4CE4-AAD5-793AF49F5559}" dt="2022-09-27T20:10:24.709" v="626" actId="47"/>
        <pc:sldMkLst>
          <pc:docMk/>
          <pc:sldMk cId="0" sldId="310"/>
        </pc:sldMkLst>
      </pc:sldChg>
      <pc:sldChg chg="add del">
        <pc:chgData name="Jorge Angel PAEZ" userId="5867aea35a860aa4" providerId="LiveId" clId="{EBE06F25-2450-4CE4-AAD5-793AF49F5559}" dt="2022-09-27T20:10:27.564" v="627" actId="47"/>
        <pc:sldMkLst>
          <pc:docMk/>
          <pc:sldMk cId="0" sldId="31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689082395" sldId="311"/>
        </pc:sldMkLst>
      </pc:sldChg>
      <pc:sldChg chg="delSp modSp add del mod setBg modNotes">
        <pc:chgData name="Jorge Angel PAEZ" userId="5867aea35a860aa4" providerId="LiveId" clId="{EBE06F25-2450-4CE4-AAD5-793AF49F5559}" dt="2022-09-27T21:23:18.893" v="949" actId="14100"/>
        <pc:sldMkLst>
          <pc:docMk/>
          <pc:sldMk cId="0" sldId="314"/>
        </pc:sldMkLst>
        <pc:spChg chg="mod">
          <ac:chgData name="Jorge Angel PAEZ" userId="5867aea35a860aa4" providerId="LiveId" clId="{EBE06F25-2450-4CE4-AAD5-793AF49F5559}" dt="2022-09-27T21:23:18.893" v="949" actId="14100"/>
          <ac:spMkLst>
            <pc:docMk/>
            <pc:sldMk cId="0" sldId="314"/>
            <ac:spMk id="72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23:05.746" v="942" actId="478"/>
          <ac:picMkLst>
            <pc:docMk/>
            <pc:sldMk cId="0" sldId="314"/>
            <ac:picMk id="72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41.343" v="631" actId="47"/>
        <pc:sldMkLst>
          <pc:docMk/>
          <pc:sldMk cId="0" sldId="315"/>
        </pc:sldMkLst>
      </pc:sldChg>
      <pc:sldChg chg="add del setBg modNotes">
        <pc:chgData name="Jorge Angel PAEZ" userId="5867aea35a860aa4" providerId="LiveId" clId="{EBE06F25-2450-4CE4-AAD5-793AF49F5559}" dt="2022-09-27T20:10:43.293" v="632" actId="47"/>
        <pc:sldMkLst>
          <pc:docMk/>
          <pc:sldMk cId="0" sldId="316"/>
        </pc:sldMkLst>
      </pc:sldChg>
      <pc:sldChg chg="add del">
        <pc:chgData name="Jorge Angel PAEZ" userId="5867aea35a860aa4" providerId="LiveId" clId="{EBE06F25-2450-4CE4-AAD5-793AF49F5559}" dt="2022-09-27T20:15:39.007" v="673" actId="47"/>
        <pc:sldMkLst>
          <pc:docMk/>
          <pc:sldMk cId="0" sldId="317"/>
        </pc:sldMkLst>
      </pc:sldChg>
      <pc:sldChg chg="add del setBg modNotes">
        <pc:chgData name="Jorge Angel PAEZ" userId="5867aea35a860aa4" providerId="LiveId" clId="{EBE06F25-2450-4CE4-AAD5-793AF49F5559}" dt="2022-09-27T20:13:10.334" v="633" actId="47"/>
        <pc:sldMkLst>
          <pc:docMk/>
          <pc:sldMk cId="0" sldId="318"/>
        </pc:sldMkLst>
      </pc:sldChg>
      <pc:sldChg chg="add del setBg modNotes">
        <pc:chgData name="Jorge Angel PAEZ" userId="5867aea35a860aa4" providerId="LiveId" clId="{EBE06F25-2450-4CE4-AAD5-793AF49F5559}" dt="2022-09-27T20:13:12.014" v="634" actId="47"/>
        <pc:sldMkLst>
          <pc:docMk/>
          <pc:sldMk cId="0" sldId="319"/>
        </pc:sldMkLst>
      </pc:sldChg>
      <pc:sldChg chg="modSp mod">
        <pc:chgData name="Jorge Angel PAEZ" userId="5867aea35a860aa4" providerId="LiveId" clId="{EBE06F25-2450-4CE4-AAD5-793AF49F5559}" dt="2022-09-27T22:10:05.123" v="980" actId="115"/>
        <pc:sldMkLst>
          <pc:docMk/>
          <pc:sldMk cId="0" sldId="320"/>
        </pc:sldMkLst>
        <pc:spChg chg="mod">
          <ac:chgData name="Jorge Angel PAEZ" userId="5867aea35a860aa4" providerId="LiveId" clId="{EBE06F25-2450-4CE4-AAD5-793AF49F5559}" dt="2022-09-27T22:10:05.123" v="980" actId="115"/>
          <ac:spMkLst>
            <pc:docMk/>
            <pc:sldMk cId="0" sldId="320"/>
            <ac:spMk id="72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865375420" sldId="32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617930" sldId="32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3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4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5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6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7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8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9"/>
        </pc:sldMkLst>
      </pc:sldChg>
      <pc:sldChg chg="ord">
        <pc:chgData name="Jorge Angel PAEZ" userId="5867aea35a860aa4" providerId="LiveId" clId="{EBE06F25-2450-4CE4-AAD5-793AF49F5559}" dt="2022-09-27T22:10:42.398" v="982"/>
        <pc:sldMkLst>
          <pc:docMk/>
          <pc:sldMk cId="1594011694" sldId="330"/>
        </pc:sldMkLst>
      </pc:sldChg>
      <pc:sldChg chg="add del">
        <pc:chgData name="Jorge Angel PAEZ" userId="5867aea35a860aa4" providerId="LiveId" clId="{EBE06F25-2450-4CE4-AAD5-793AF49F5559}" dt="2022-09-27T20:10:32.194" v="629" actId="47"/>
        <pc:sldMkLst>
          <pc:docMk/>
          <pc:sldMk cId="2167909218" sldId="33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3995398416" sldId="331"/>
        </pc:sldMkLst>
      </pc:sldChg>
      <pc:sldChg chg="add del setBg modNotes">
        <pc:chgData name="Jorge Angel PAEZ" userId="5867aea35a860aa4" providerId="LiveId" clId="{EBE06F25-2450-4CE4-AAD5-793AF49F5559}" dt="2022-09-27T20:10:36.496" v="630" actId="47"/>
        <pc:sldMkLst>
          <pc:docMk/>
          <pc:sldMk cId="162712014" sldId="33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1041896275" sldId="332"/>
        </pc:sldMkLst>
      </pc:sldChg>
      <pc:sldChg chg="modSp add mod setBg modNotes">
        <pc:chgData name="Jorge Angel PAEZ" userId="5867aea35a860aa4" providerId="LiveId" clId="{EBE06F25-2450-4CE4-AAD5-793AF49F5559}" dt="2022-09-27T19:35:01.241" v="56" actId="114"/>
        <pc:sldMkLst>
          <pc:docMk/>
          <pc:sldMk cId="0" sldId="333"/>
        </pc:sldMkLst>
        <pc:spChg chg="mod">
          <ac:chgData name="Jorge Angel PAEZ" userId="5867aea35a860aa4" providerId="LiveId" clId="{EBE06F25-2450-4CE4-AAD5-793AF49F5559}" dt="2022-09-27T19:35:01.241" v="56" actId="114"/>
          <ac:spMkLst>
            <pc:docMk/>
            <pc:sldMk cId="0" sldId="333"/>
            <ac:spMk id="260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468333150" sldId="333"/>
        </pc:sldMkLst>
      </pc:sldChg>
      <pc:sldChg chg="delSp modSp add mod">
        <pc:chgData name="Jorge Angel PAEZ" userId="5867aea35a860aa4" providerId="LiveId" clId="{EBE06F25-2450-4CE4-AAD5-793AF49F5559}" dt="2022-09-27T19:34:52.667" v="54" actId="207"/>
        <pc:sldMkLst>
          <pc:docMk/>
          <pc:sldMk cId="0" sldId="334"/>
        </pc:sldMkLst>
        <pc:spChg chg="mod">
          <ac:chgData name="Jorge Angel PAEZ" userId="5867aea35a860aa4" providerId="LiveId" clId="{EBE06F25-2450-4CE4-AAD5-793AF49F5559}" dt="2022-09-27T19:34:44.816" v="49" actId="14100"/>
          <ac:spMkLst>
            <pc:docMk/>
            <pc:sldMk cId="0" sldId="334"/>
            <ac:spMk id="26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4:52.667" v="54" actId="207"/>
          <ac:spMkLst>
            <pc:docMk/>
            <pc:sldMk cId="0" sldId="334"/>
            <ac:spMk id="266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4:30.494" v="45" actId="478"/>
          <ac:picMkLst>
            <pc:docMk/>
            <pc:sldMk cId="0" sldId="334"/>
            <ac:picMk id="267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19:34:36.681" v="47" actId="478"/>
          <ac:picMkLst>
            <pc:docMk/>
            <pc:sldMk cId="0" sldId="334"/>
            <ac:picMk id="26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8.310" v="314" actId="478"/>
        <pc:sldMkLst>
          <pc:docMk/>
          <pc:sldMk cId="0" sldId="335"/>
        </pc:sldMkLst>
        <pc:spChg chg="mod">
          <ac:chgData name="Jorge Angel PAEZ" userId="5867aea35a860aa4" providerId="LiveId" clId="{EBE06F25-2450-4CE4-AAD5-793AF49F5559}" dt="2022-09-27T19:38:50.874" v="292" actId="114"/>
          <ac:spMkLst>
            <pc:docMk/>
            <pc:sldMk cId="0" sldId="335"/>
            <ac:spMk id="27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35.004" v="205" actId="20577"/>
          <ac:spMkLst>
            <pc:docMk/>
            <pc:sldMk cId="0" sldId="335"/>
            <ac:spMk id="27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8.310" v="314" actId="478"/>
          <ac:picMkLst>
            <pc:docMk/>
            <pc:sldMk cId="0" sldId="335"/>
            <ac:picMk id="276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5.306" v="313" actId="478"/>
        <pc:sldMkLst>
          <pc:docMk/>
          <pc:sldMk cId="0" sldId="336"/>
        </pc:sldMkLst>
        <pc:spChg chg="mod">
          <ac:chgData name="Jorge Angel PAEZ" userId="5867aea35a860aa4" providerId="LiveId" clId="{EBE06F25-2450-4CE4-AAD5-793AF49F5559}" dt="2022-09-27T19:39:06.062" v="297" actId="1076"/>
          <ac:spMkLst>
            <pc:docMk/>
            <pc:sldMk cId="0" sldId="336"/>
            <ac:spMk id="28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56.964" v="222" actId="20577"/>
          <ac:spMkLst>
            <pc:docMk/>
            <pc:sldMk cId="0" sldId="336"/>
            <ac:spMk id="28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5.306" v="313" actId="478"/>
          <ac:picMkLst>
            <pc:docMk/>
            <pc:sldMk cId="0" sldId="336"/>
            <ac:picMk id="28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2.730" v="312" actId="478"/>
        <pc:sldMkLst>
          <pc:docMk/>
          <pc:sldMk cId="0" sldId="337"/>
        </pc:sldMkLst>
        <pc:spChg chg="mod">
          <ac:chgData name="Jorge Angel PAEZ" userId="5867aea35a860aa4" providerId="LiveId" clId="{EBE06F25-2450-4CE4-AAD5-793AF49F5559}" dt="2022-09-27T19:39:20.108" v="302" actId="1076"/>
          <ac:spMkLst>
            <pc:docMk/>
            <pc:sldMk cId="0" sldId="337"/>
            <ac:spMk id="28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08.420" v="239" actId="20577"/>
          <ac:spMkLst>
            <pc:docMk/>
            <pc:sldMk cId="0" sldId="337"/>
            <ac:spMk id="291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2.730" v="312" actId="478"/>
          <ac:picMkLst>
            <pc:docMk/>
            <pc:sldMk cId="0" sldId="337"/>
            <ac:picMk id="292" creationId="{00000000-0000-0000-0000-000000000000}"/>
          </ac:picMkLst>
        </pc:picChg>
      </pc:sldChg>
      <pc:sldChg chg="addSp delSp modSp add mod">
        <pc:chgData name="Jorge Angel PAEZ" userId="5867aea35a860aa4" providerId="LiveId" clId="{EBE06F25-2450-4CE4-AAD5-793AF49F5559}" dt="2022-09-27T19:39:50.334" v="311" actId="478"/>
        <pc:sldMkLst>
          <pc:docMk/>
          <pc:sldMk cId="0" sldId="338"/>
        </pc:sldMkLst>
        <pc:spChg chg="add mod">
          <ac:chgData name="Jorge Angel PAEZ" userId="5867aea35a860aa4" providerId="LiveId" clId="{EBE06F25-2450-4CE4-AAD5-793AF49F5559}" dt="2022-09-27T19:39:32.195" v="304"/>
          <ac:spMkLst>
            <pc:docMk/>
            <pc:sldMk cId="0" sldId="338"/>
            <ac:spMk id="2" creationId="{5CCCB40D-4584-D889-05EB-11360A83FA98}"/>
          </ac:spMkLst>
        </pc:spChg>
        <pc:spChg chg="del">
          <ac:chgData name="Jorge Angel PAEZ" userId="5867aea35a860aa4" providerId="LiveId" clId="{EBE06F25-2450-4CE4-AAD5-793AF49F5559}" dt="2022-09-27T19:39:24.694" v="303" actId="478"/>
          <ac:spMkLst>
            <pc:docMk/>
            <pc:sldMk cId="0" sldId="338"/>
            <ac:spMk id="297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20.254" v="256" actId="20577"/>
          <ac:spMkLst>
            <pc:docMk/>
            <pc:sldMk cId="0" sldId="338"/>
            <ac:spMk id="2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0.334" v="311" actId="478"/>
          <ac:picMkLst>
            <pc:docMk/>
            <pc:sldMk cId="0" sldId="338"/>
            <ac:picMk id="300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47.545" v="310" actId="478"/>
        <pc:sldMkLst>
          <pc:docMk/>
          <pc:sldMk cId="1105671024" sldId="339"/>
        </pc:sldMkLst>
        <pc:spChg chg="mod">
          <ac:chgData name="Jorge Angel PAEZ" userId="5867aea35a860aa4" providerId="LiveId" clId="{EBE06F25-2450-4CE4-AAD5-793AF49F5559}" dt="2022-09-27T19:39:43.712" v="309" actId="1076"/>
          <ac:spMkLst>
            <pc:docMk/>
            <pc:sldMk cId="1105671024" sldId="339"/>
            <ac:spMk id="30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39.364" v="284" actId="20577"/>
          <ac:spMkLst>
            <pc:docMk/>
            <pc:sldMk cId="1105671024" sldId="339"/>
            <ac:spMk id="30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47.545" v="310" actId="478"/>
          <ac:picMkLst>
            <pc:docMk/>
            <pc:sldMk cId="1105671024" sldId="339"/>
            <ac:picMk id="30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25:59.234" v="769" actId="14100"/>
        <pc:sldMkLst>
          <pc:docMk/>
          <pc:sldMk cId="0" sldId="340"/>
        </pc:sldMkLst>
        <pc:spChg chg="mod">
          <ac:chgData name="Jorge Angel PAEZ" userId="5867aea35a860aa4" providerId="LiveId" clId="{EBE06F25-2450-4CE4-AAD5-793AF49F5559}" dt="2022-09-27T20:25:59.234" v="769" actId="14100"/>
          <ac:spMkLst>
            <pc:docMk/>
            <pc:sldMk cId="0" sldId="340"/>
            <ac:spMk id="3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25:50.844" v="765" actId="478"/>
          <ac:picMkLst>
            <pc:docMk/>
            <pc:sldMk cId="0" sldId="340"/>
            <ac:picMk id="400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5:48.551" v="764" actId="478"/>
          <ac:picMkLst>
            <pc:docMk/>
            <pc:sldMk cId="0" sldId="340"/>
            <ac:picMk id="402" creationId="{00000000-0000-0000-0000-000000000000}"/>
          </ac:picMkLst>
        </pc:picChg>
      </pc:sldChg>
      <pc:sldChg chg="addSp delSp modSp add mod ord">
        <pc:chgData name="Jorge Angel PAEZ" userId="5867aea35a860aa4" providerId="LiveId" clId="{EBE06F25-2450-4CE4-AAD5-793AF49F5559}" dt="2022-09-27T22:01:43.730" v="971" actId="1076"/>
        <pc:sldMkLst>
          <pc:docMk/>
          <pc:sldMk cId="1410915232" sldId="341"/>
        </pc:sldMkLst>
        <pc:spChg chg="add mod">
          <ac:chgData name="Jorge Angel PAEZ" userId="5867aea35a860aa4" providerId="LiveId" clId="{EBE06F25-2450-4CE4-AAD5-793AF49F5559}" dt="2022-09-27T22:01:36.139" v="969" actId="1076"/>
          <ac:spMkLst>
            <pc:docMk/>
            <pc:sldMk cId="1410915232" sldId="341"/>
            <ac:spMk id="2" creationId="{5D3B97E1-EF51-2DA3-4EF1-6CB00C0BCABE}"/>
          </ac:spMkLst>
        </pc:spChg>
        <pc:spChg chg="add mod">
          <ac:chgData name="Jorge Angel PAEZ" userId="5867aea35a860aa4" providerId="LiveId" clId="{EBE06F25-2450-4CE4-AAD5-793AF49F5559}" dt="2022-09-27T22:01:39.413" v="970" actId="1076"/>
          <ac:spMkLst>
            <pc:docMk/>
            <pc:sldMk cId="1410915232" sldId="341"/>
            <ac:spMk id="3" creationId="{DC7DC25A-566F-DEA4-F1C4-88099BC76D19}"/>
          </ac:spMkLst>
        </pc:spChg>
        <pc:spChg chg="del">
          <ac:chgData name="Jorge Angel PAEZ" userId="5867aea35a860aa4" providerId="LiveId" clId="{EBE06F25-2450-4CE4-AAD5-793AF49F5559}" dt="2022-09-27T20:30:15.173" v="794" actId="478"/>
          <ac:spMkLst>
            <pc:docMk/>
            <pc:sldMk cId="1410915232" sldId="341"/>
            <ac:spMk id="401" creationId="{00000000-0000-0000-0000-000000000000}"/>
          </ac:spMkLst>
        </pc:spChg>
        <pc:picChg chg="add del mod">
          <ac:chgData name="Jorge Angel PAEZ" userId="5867aea35a860aa4" providerId="LiveId" clId="{EBE06F25-2450-4CE4-AAD5-793AF49F5559}" dt="2022-09-27T20:32:13.704" v="815" actId="478"/>
          <ac:picMkLst>
            <pc:docMk/>
            <pc:sldMk cId="1410915232" sldId="341"/>
            <ac:picMk id="1026" creationId="{216D2133-FD95-C39B-946E-E0CA1B5C9A12}"/>
          </ac:picMkLst>
        </pc:picChg>
        <pc:picChg chg="add mod">
          <ac:chgData name="Jorge Angel PAEZ" userId="5867aea35a860aa4" providerId="LiveId" clId="{EBE06F25-2450-4CE4-AAD5-793AF49F5559}" dt="2022-09-27T22:01:43.730" v="971" actId="1076"/>
          <ac:picMkLst>
            <pc:docMk/>
            <pc:sldMk cId="1410915232" sldId="341"/>
            <ac:picMk id="1029" creationId="{4A257264-1E8D-E61E-876C-E8A774DA9456}"/>
          </ac:picMkLst>
        </pc:picChg>
      </pc:sldChg>
      <pc:sldMasterChg chg="delSldLayout">
        <pc:chgData name="Jorge Angel PAEZ" userId="5867aea35a860aa4" providerId="LiveId" clId="{EBE06F25-2450-4CE4-AAD5-793AF49F5559}" dt="2022-09-27T20:10:32.194" v="629" actId="47"/>
        <pc:sldMasterMkLst>
          <pc:docMk/>
          <pc:sldMasterMk cId="0" sldId="2147483684"/>
        </pc:sldMasterMkLst>
        <pc:sldLayoutChg chg="del">
          <pc:chgData name="Jorge Angel PAEZ" userId="5867aea35a860aa4" providerId="LiveId" clId="{EBE06F25-2450-4CE4-AAD5-793AF49F5559}" dt="2022-09-27T20:10:32.194" v="629" actId="47"/>
          <pc:sldLayoutMkLst>
            <pc:docMk/>
            <pc:sldMasterMk cId="0" sldId="2147483684"/>
            <pc:sldLayoutMk cId="0" sldId="2147483659"/>
          </pc:sldLayoutMkLst>
        </pc:sldLayoutChg>
      </pc:sldMasterChg>
    </pc:docChg>
  </pc:docChgLst>
  <pc:docChgLst>
    <pc:chgData name="Jorge Angel PAEZ" userId="5867aea35a860aa4" providerId="LiveId" clId="{68FDCF38-77F1-4CAC-A3A9-C78D7D918EFC}"/>
    <pc:docChg chg="custSel delSld modSld">
      <pc:chgData name="Jorge Angel PAEZ" userId="5867aea35a860aa4" providerId="LiveId" clId="{68FDCF38-77F1-4CAC-A3A9-C78D7D918EFC}" dt="2022-10-02T18:58:36.116" v="144" actId="20577"/>
      <pc:docMkLst>
        <pc:docMk/>
      </pc:docMkLst>
      <pc:sldChg chg="modSp mod">
        <pc:chgData name="Jorge Angel PAEZ" userId="5867aea35a860aa4" providerId="LiveId" clId="{68FDCF38-77F1-4CAC-A3A9-C78D7D918EFC}" dt="2022-10-02T18:58:36.116" v="144" actId="20577"/>
        <pc:sldMkLst>
          <pc:docMk/>
          <pc:sldMk cId="0" sldId="260"/>
        </pc:sldMkLst>
        <pc:spChg chg="mod">
          <ac:chgData name="Jorge Angel PAEZ" userId="5867aea35a860aa4" providerId="LiveId" clId="{68FDCF38-77F1-4CAC-A3A9-C78D7D918EFC}" dt="2022-10-02T18:58:36.116" v="144" actId="20577"/>
          <ac:spMkLst>
            <pc:docMk/>
            <pc:sldMk cId="0" sldId="260"/>
            <ac:spMk id="184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48.321" v="130" actId="6549"/>
        <pc:sldMkLst>
          <pc:docMk/>
          <pc:sldMk cId="0" sldId="267"/>
        </pc:sldMkLst>
      </pc:sldChg>
      <pc:sldChg chg="modSp mod">
        <pc:chgData name="Jorge Angel PAEZ" userId="5867aea35a860aa4" providerId="LiveId" clId="{68FDCF38-77F1-4CAC-A3A9-C78D7D918EFC}" dt="2022-10-02T18:51:04.372" v="116" actId="20577"/>
        <pc:sldMkLst>
          <pc:docMk/>
          <pc:sldMk cId="0" sldId="273"/>
        </pc:sldMkLst>
        <pc:spChg chg="mod">
          <ac:chgData name="Jorge Angel PAEZ" userId="5867aea35a860aa4" providerId="LiveId" clId="{68FDCF38-77F1-4CAC-A3A9-C78D7D918EFC}" dt="2022-10-02T18:51:04.372" v="116" actId="20577"/>
          <ac:spMkLst>
            <pc:docMk/>
            <pc:sldMk cId="0" sldId="273"/>
            <ac:spMk id="324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01.986" v="113" actId="20577"/>
        <pc:sldMkLst>
          <pc:docMk/>
          <pc:sldMk cId="0" sldId="274"/>
        </pc:sldMkLst>
        <pc:spChg chg="mod">
          <ac:chgData name="Jorge Angel PAEZ" userId="5867aea35a860aa4" providerId="LiveId" clId="{68FDCF38-77F1-4CAC-A3A9-C78D7D918EFC}" dt="2022-10-02T18:51:01.986" v="113" actId="20577"/>
          <ac:spMkLst>
            <pc:docMk/>
            <pc:sldMk cId="0" sldId="274"/>
            <ac:spMk id="333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8.122" v="110" actId="20577"/>
        <pc:sldMkLst>
          <pc:docMk/>
          <pc:sldMk cId="0" sldId="275"/>
        </pc:sldMkLst>
        <pc:spChg chg="mod">
          <ac:chgData name="Jorge Angel PAEZ" userId="5867aea35a860aa4" providerId="LiveId" clId="{68FDCF38-77F1-4CAC-A3A9-C78D7D918EFC}" dt="2022-10-02T18:50:58.122" v="110" actId="20577"/>
          <ac:spMkLst>
            <pc:docMk/>
            <pc:sldMk cId="0" sldId="275"/>
            <ac:spMk id="341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18.372" v="119" actId="20577"/>
        <pc:sldMkLst>
          <pc:docMk/>
          <pc:sldMk cId="0" sldId="276"/>
        </pc:sldMkLst>
        <pc:spChg chg="mod">
          <ac:chgData name="Jorge Angel PAEZ" userId="5867aea35a860aa4" providerId="LiveId" clId="{68FDCF38-77F1-4CAC-A3A9-C78D7D918EFC}" dt="2022-10-02T18:51:18.372" v="119" actId="20577"/>
          <ac:spMkLst>
            <pc:docMk/>
            <pc:sldMk cId="0" sldId="276"/>
            <ac:spMk id="348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4.916" v="107" actId="20577"/>
        <pc:sldMkLst>
          <pc:docMk/>
          <pc:sldMk cId="0" sldId="277"/>
        </pc:sldMkLst>
        <pc:spChg chg="mod">
          <ac:chgData name="Jorge Angel PAEZ" userId="5867aea35a860aa4" providerId="LiveId" clId="{68FDCF38-77F1-4CAC-A3A9-C78D7D918EFC}" dt="2022-10-02T18:50:54.916" v="107" actId="20577"/>
          <ac:spMkLst>
            <pc:docMk/>
            <pc:sldMk cId="0" sldId="277"/>
            <ac:spMk id="356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1.107" v="104" actId="20577"/>
        <pc:sldMkLst>
          <pc:docMk/>
          <pc:sldMk cId="0" sldId="278"/>
        </pc:sldMkLst>
        <pc:spChg chg="mod">
          <ac:chgData name="Jorge Angel PAEZ" userId="5867aea35a860aa4" providerId="LiveId" clId="{68FDCF38-77F1-4CAC-A3A9-C78D7D918EFC}" dt="2022-10-02T18:50:51.107" v="104" actId="20577"/>
          <ac:spMkLst>
            <pc:docMk/>
            <pc:sldMk cId="0" sldId="278"/>
            <ac:spMk id="363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1.101" v="127" actId="20577"/>
        <pc:sldMkLst>
          <pc:docMk/>
          <pc:sldMk cId="0" sldId="279"/>
        </pc:sldMkLst>
      </pc:sldChg>
      <pc:sldChg chg="modSp mod">
        <pc:chgData name="Jorge Angel PAEZ" userId="5867aea35a860aa4" providerId="LiveId" clId="{68FDCF38-77F1-4CAC-A3A9-C78D7D918EFC}" dt="2022-10-02T18:51:36.914" v="125" actId="20577"/>
        <pc:sldMkLst>
          <pc:docMk/>
          <pc:sldMk cId="0" sldId="280"/>
        </pc:sldMkLst>
        <pc:spChg chg="mod">
          <ac:chgData name="Jorge Angel PAEZ" userId="5867aea35a860aa4" providerId="LiveId" clId="{68FDCF38-77F1-4CAC-A3A9-C78D7D918EFC}" dt="2022-10-02T18:51:36.914" v="125" actId="20577"/>
          <ac:spMkLst>
            <pc:docMk/>
            <pc:sldMk cId="0" sldId="280"/>
            <ac:spMk id="376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7.919" v="128" actId="6549"/>
        <pc:sldMkLst>
          <pc:docMk/>
          <pc:sldMk cId="0" sldId="283"/>
        </pc:sldMkLst>
      </pc:sldChg>
      <pc:sldChg chg="modNotesTx">
        <pc:chgData name="Jorge Angel PAEZ" userId="5867aea35a860aa4" providerId="LiveId" clId="{68FDCF38-77F1-4CAC-A3A9-C78D7D918EFC}" dt="2022-10-02T18:54:50.693" v="142" actId="6549"/>
        <pc:sldMkLst>
          <pc:docMk/>
          <pc:sldMk cId="0" sldId="319"/>
        </pc:sldMkLst>
      </pc:sldChg>
      <pc:sldChg chg="modNotesTx">
        <pc:chgData name="Jorge Angel PAEZ" userId="5867aea35a860aa4" providerId="LiveId" clId="{68FDCF38-77F1-4CAC-A3A9-C78D7D918EFC}" dt="2022-10-02T18:53:36.046" v="129" actId="6549"/>
        <pc:sldMkLst>
          <pc:docMk/>
          <pc:sldMk cId="0" sldId="320"/>
        </pc:sldMkLst>
      </pc:sldChg>
      <pc:sldChg chg="delSp mod modNotesTx">
        <pc:chgData name="Jorge Angel PAEZ" userId="5867aea35a860aa4" providerId="LiveId" clId="{68FDCF38-77F1-4CAC-A3A9-C78D7D918EFC}" dt="2022-10-02T18:54:41.372" v="140" actId="6549"/>
        <pc:sldMkLst>
          <pc:docMk/>
          <pc:sldMk cId="0" sldId="321"/>
        </pc:sldMkLst>
        <pc:picChg chg="del">
          <ac:chgData name="Jorge Angel PAEZ" userId="5867aea35a860aa4" providerId="LiveId" clId="{68FDCF38-77F1-4CAC-A3A9-C78D7D918EFC}" dt="2022-10-02T18:44:32.767" v="39" actId="478"/>
          <ac:picMkLst>
            <pc:docMk/>
            <pc:sldMk cId="0" sldId="321"/>
            <ac:picMk id="833" creationId="{00000000-0000-0000-0000-000000000000}"/>
          </ac:picMkLst>
        </pc:picChg>
      </pc:sldChg>
      <pc:sldChg chg="modNotesTx">
        <pc:chgData name="Jorge Angel PAEZ" userId="5867aea35a860aa4" providerId="LiveId" clId="{68FDCF38-77F1-4CAC-A3A9-C78D7D918EFC}" dt="2022-10-02T18:54:37.227" v="139" actId="6549"/>
        <pc:sldMkLst>
          <pc:docMk/>
          <pc:sldMk cId="0" sldId="323"/>
        </pc:sldMkLst>
      </pc:sldChg>
      <pc:sldChg chg="modNotesTx">
        <pc:chgData name="Jorge Angel PAEZ" userId="5867aea35a860aa4" providerId="LiveId" clId="{68FDCF38-77F1-4CAC-A3A9-C78D7D918EFC}" dt="2022-10-02T18:54:32.826" v="138" actId="6549"/>
        <pc:sldMkLst>
          <pc:docMk/>
          <pc:sldMk cId="0" sldId="324"/>
        </pc:sldMkLst>
      </pc:sldChg>
      <pc:sldChg chg="modNotesTx">
        <pc:chgData name="Jorge Angel PAEZ" userId="5867aea35a860aa4" providerId="LiveId" clId="{68FDCF38-77F1-4CAC-A3A9-C78D7D918EFC}" dt="2022-10-02T18:54:28.941" v="137" actId="6549"/>
        <pc:sldMkLst>
          <pc:docMk/>
          <pc:sldMk cId="0" sldId="326"/>
        </pc:sldMkLst>
      </pc:sldChg>
      <pc:sldChg chg="modNotesTx">
        <pc:chgData name="Jorge Angel PAEZ" userId="5867aea35a860aa4" providerId="LiveId" clId="{68FDCF38-77F1-4CAC-A3A9-C78D7D918EFC}" dt="2022-10-02T18:54:24.092" v="136" actId="6549"/>
        <pc:sldMkLst>
          <pc:docMk/>
          <pc:sldMk cId="0" sldId="327"/>
        </pc:sldMkLst>
      </pc:sldChg>
      <pc:sldChg chg="modNotesTx">
        <pc:chgData name="Jorge Angel PAEZ" userId="5867aea35a860aa4" providerId="LiveId" clId="{68FDCF38-77F1-4CAC-A3A9-C78D7D918EFC}" dt="2022-10-02T18:54:19.397" v="135" actId="6549"/>
        <pc:sldMkLst>
          <pc:docMk/>
          <pc:sldMk cId="0" sldId="329"/>
        </pc:sldMkLst>
      </pc:sldChg>
      <pc:sldChg chg="del">
        <pc:chgData name="Jorge Angel PAEZ" userId="5867aea35a860aa4" providerId="LiveId" clId="{68FDCF38-77F1-4CAC-A3A9-C78D7D918EFC}" dt="2022-10-02T18:52:57.286" v="126" actId="47"/>
        <pc:sldMkLst>
          <pc:docMk/>
          <pc:sldMk cId="1594011694" sldId="330"/>
        </pc:sldMkLst>
      </pc:sldChg>
      <pc:sldChg chg="delSp mod modNotesTx">
        <pc:chgData name="Jorge Angel PAEZ" userId="5867aea35a860aa4" providerId="LiveId" clId="{68FDCF38-77F1-4CAC-A3A9-C78D7D918EFC}" dt="2022-10-02T18:54:45.430" v="141" actId="6549"/>
        <pc:sldMkLst>
          <pc:docMk/>
          <pc:sldMk cId="0" sldId="333"/>
        </pc:sldMkLst>
        <pc:picChg chg="del">
          <ac:chgData name="Jorge Angel PAEZ" userId="5867aea35a860aa4" providerId="LiveId" clId="{68FDCF38-77F1-4CAC-A3A9-C78D7D918EFC}" dt="2022-10-02T18:44:21.547" v="38" actId="478"/>
          <ac:picMkLst>
            <pc:docMk/>
            <pc:sldMk cId="0" sldId="333"/>
            <ac:picMk id="825" creationId="{00000000-0000-0000-0000-000000000000}"/>
          </ac:picMkLst>
        </pc:picChg>
      </pc:sldChg>
      <pc:sldChg chg="modSp mod modNotesTx">
        <pc:chgData name="Jorge Angel PAEZ" userId="5867aea35a860aa4" providerId="LiveId" clId="{68FDCF38-77F1-4CAC-A3A9-C78D7D918EFC}" dt="2022-10-02T18:54:13.516" v="134" actId="6549"/>
        <pc:sldMkLst>
          <pc:docMk/>
          <pc:sldMk cId="0" sldId="334"/>
        </pc:sldMkLst>
        <pc:graphicFrameChg chg="mod modGraphic">
          <ac:chgData name="Jorge Angel PAEZ" userId="5867aea35a860aa4" providerId="LiveId" clId="{68FDCF38-77F1-4CAC-A3A9-C78D7D918EFC}" dt="2022-10-02T18:25:15.170" v="37" actId="207"/>
          <ac:graphicFrameMkLst>
            <pc:docMk/>
            <pc:sldMk cId="0" sldId="334"/>
            <ac:graphicFrameMk id="920" creationId="{00000000-0000-0000-0000-000000000000}"/>
          </ac:graphicFrameMkLst>
        </pc:graphicFrameChg>
      </pc:sldChg>
      <pc:sldChg chg="modSp mod modNotesTx">
        <pc:chgData name="Jorge Angel PAEZ" userId="5867aea35a860aa4" providerId="LiveId" clId="{68FDCF38-77F1-4CAC-A3A9-C78D7D918EFC}" dt="2022-10-02T18:54:07.236" v="133" actId="6549"/>
        <pc:sldMkLst>
          <pc:docMk/>
          <pc:sldMk cId="0" sldId="336"/>
        </pc:sldMkLst>
        <pc:spChg chg="mod">
          <ac:chgData name="Jorge Angel PAEZ" userId="5867aea35a860aa4" providerId="LiveId" clId="{68FDCF38-77F1-4CAC-A3A9-C78D7D918EFC}" dt="2022-10-02T18:47:27.581" v="44" actId="404"/>
          <ac:spMkLst>
            <pc:docMk/>
            <pc:sldMk cId="0" sldId="336"/>
            <ac:spMk id="933" creationId="{00000000-0000-0000-0000-000000000000}"/>
          </ac:spMkLst>
        </pc:spChg>
      </pc:sldChg>
      <pc:sldChg chg="modSp mod modNotesTx">
        <pc:chgData name="Jorge Angel PAEZ" userId="5867aea35a860aa4" providerId="LiveId" clId="{68FDCF38-77F1-4CAC-A3A9-C78D7D918EFC}" dt="2022-10-02T18:54:01.796" v="132" actId="6549"/>
        <pc:sldMkLst>
          <pc:docMk/>
          <pc:sldMk cId="0" sldId="337"/>
        </pc:sldMkLst>
        <pc:graphicFrameChg chg="modGraphic">
          <ac:chgData name="Jorge Angel PAEZ" userId="5867aea35a860aa4" providerId="LiveId" clId="{68FDCF38-77F1-4CAC-A3A9-C78D7D918EFC}" dt="2022-10-02T18:19:23.160" v="8" actId="20577"/>
          <ac:graphicFrameMkLst>
            <pc:docMk/>
            <pc:sldMk cId="0" sldId="337"/>
            <ac:graphicFrameMk id="942" creationId="{00000000-0000-0000-0000-000000000000}"/>
          </ac:graphicFrameMkLst>
        </pc:graphicFrameChg>
      </pc:sldChg>
      <pc:sldChg chg="del">
        <pc:chgData name="Jorge Angel PAEZ" userId="5867aea35a860aa4" providerId="LiveId" clId="{68FDCF38-77F1-4CAC-A3A9-C78D7D918EFC}" dt="2022-10-02T18:19:32.887" v="9" actId="47"/>
        <pc:sldMkLst>
          <pc:docMk/>
          <pc:sldMk cId="0" sldId="338"/>
        </pc:sldMkLst>
      </pc:sldChg>
      <pc:sldChg chg="modNotesTx">
        <pc:chgData name="Jorge Angel PAEZ" userId="5867aea35a860aa4" providerId="LiveId" clId="{68FDCF38-77F1-4CAC-A3A9-C78D7D918EFC}" dt="2022-10-02T18:53:56.316" v="131" actId="6549"/>
        <pc:sldMkLst>
          <pc:docMk/>
          <pc:sldMk cId="1105671024" sldId="339"/>
        </pc:sldMkLst>
      </pc:sldChg>
    </pc:docChg>
  </pc:docChgLst>
  <pc:docChgLst>
    <pc:chgData name="Jorge Angel PAEZ" userId="5867aea35a860aa4" providerId="LiveId" clId="{6CA047EC-A56A-4CE6-AB72-0CE3D0EF2E30}"/>
    <pc:docChg chg="custSel addSld modSld sldOrd">
      <pc:chgData name="Jorge Angel PAEZ" userId="5867aea35a860aa4" providerId="LiveId" clId="{6CA047EC-A56A-4CE6-AB72-0CE3D0EF2E30}" dt="2022-10-05T21:45:24.054" v="75"/>
      <pc:docMkLst>
        <pc:docMk/>
      </pc:docMkLst>
      <pc:sldChg chg="addSp delSp modSp mod ord">
        <pc:chgData name="Jorge Angel PAEZ" userId="5867aea35a860aa4" providerId="LiveId" clId="{6CA047EC-A56A-4CE6-AB72-0CE3D0EF2E30}" dt="2022-10-05T21:45:24.054" v="75"/>
        <pc:sldMkLst>
          <pc:docMk/>
          <pc:sldMk cId="0" sldId="260"/>
        </pc:sldMkLst>
        <pc:spChg chg="del">
          <ac:chgData name="Jorge Angel PAEZ" userId="5867aea35a860aa4" providerId="LiveId" clId="{6CA047EC-A56A-4CE6-AB72-0CE3D0EF2E30}" dt="2022-10-05T21:30:24.532" v="31" actId="478"/>
          <ac:spMkLst>
            <pc:docMk/>
            <pc:sldMk cId="0" sldId="260"/>
            <ac:spMk id="2" creationId="{52C0192B-C146-191E-7CB7-CD8DA2BF9467}"/>
          </ac:spMkLst>
        </pc:spChg>
        <pc:spChg chg="mod">
          <ac:chgData name="Jorge Angel PAEZ" userId="5867aea35a860aa4" providerId="LiveId" clId="{6CA047EC-A56A-4CE6-AB72-0CE3D0EF2E30}" dt="2022-10-05T21:30:21.970" v="30" actId="1076"/>
          <ac:spMkLst>
            <pc:docMk/>
            <pc:sldMk cId="0" sldId="260"/>
            <ac:spMk id="182" creationId="{00000000-0000-0000-0000-000000000000}"/>
          </ac:spMkLst>
        </pc:spChg>
        <pc:spChg chg="mod">
          <ac:chgData name="Jorge Angel PAEZ" userId="5867aea35a860aa4" providerId="LiveId" clId="{6CA047EC-A56A-4CE6-AB72-0CE3D0EF2E30}" dt="2022-10-05T21:30:01.411" v="1" actId="6549"/>
          <ac:spMkLst>
            <pc:docMk/>
            <pc:sldMk cId="0" sldId="260"/>
            <ac:spMk id="184" creationId="{00000000-0000-0000-0000-000000000000}"/>
          </ac:spMkLst>
        </pc:spChg>
        <pc:picChg chg="add mod">
          <ac:chgData name="Jorge Angel PAEZ" userId="5867aea35a860aa4" providerId="LiveId" clId="{6CA047EC-A56A-4CE6-AB72-0CE3D0EF2E30}" dt="2022-10-05T21:31:45.692" v="33" actId="1076"/>
          <ac:picMkLst>
            <pc:docMk/>
            <pc:sldMk cId="0" sldId="260"/>
            <ac:picMk id="1026" creationId="{985EB57C-B4A1-6546-77A9-D9F0C33C53BD}"/>
          </ac:picMkLst>
        </pc:picChg>
      </pc:sldChg>
      <pc:sldChg chg="add">
        <pc:chgData name="Jorge Angel PAEZ" userId="5867aea35a860aa4" providerId="LiveId" clId="{6CA047EC-A56A-4CE6-AB72-0CE3D0EF2E30}" dt="2022-10-05T21:29:55.363" v="0"/>
        <pc:sldMkLst>
          <pc:docMk/>
          <pc:sldMk cId="3007891742" sldId="346"/>
        </pc:sldMkLst>
      </pc:sldChg>
      <pc:sldChg chg="delSp modSp add mod ord">
        <pc:chgData name="Jorge Angel PAEZ" userId="5867aea35a860aa4" providerId="LiveId" clId="{6CA047EC-A56A-4CE6-AB72-0CE3D0EF2E30}" dt="2022-10-05T21:32:37.411" v="73" actId="1076"/>
        <pc:sldMkLst>
          <pc:docMk/>
          <pc:sldMk cId="1380938068" sldId="347"/>
        </pc:sldMkLst>
        <pc:spChg chg="mod">
          <ac:chgData name="Jorge Angel PAEZ" userId="5867aea35a860aa4" providerId="LiveId" clId="{6CA047EC-A56A-4CE6-AB72-0CE3D0EF2E30}" dt="2022-10-05T21:32:37.411" v="73" actId="1076"/>
          <ac:spMkLst>
            <pc:docMk/>
            <pc:sldMk cId="1380938068" sldId="347"/>
            <ac:spMk id="182" creationId="{00000000-0000-0000-0000-000000000000}"/>
          </ac:spMkLst>
        </pc:spChg>
        <pc:picChg chg="del">
          <ac:chgData name="Jorge Angel PAEZ" userId="5867aea35a860aa4" providerId="LiveId" clId="{6CA047EC-A56A-4CE6-AB72-0CE3D0EF2E30}" dt="2022-10-05T21:32:03.082" v="39" actId="478"/>
          <ac:picMkLst>
            <pc:docMk/>
            <pc:sldMk cId="1380938068" sldId="347"/>
            <ac:picMk id="1026" creationId="{985EB57C-B4A1-6546-77A9-D9F0C33C53BD}"/>
          </ac:picMkLst>
        </pc:picChg>
      </pc:sldChg>
    </pc:docChg>
  </pc:docChgLst>
</pc:chgInfo>
</file>

<file path=ppt/media/image1.jpg>
</file>

<file path=ppt/media/image2.png>
</file>

<file path=ppt/media/image3.gif>
</file>

<file path=ppt/media/image4.gif>
</file>

<file path=ppt/media/image5.gif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526098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405919ef2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405919ef2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b405919ef2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gb405919ef2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39572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fbcbdaf1c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fbcbdaf1c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87410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fbcbdaf1c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fbcbdaf1c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47467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65751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b405919ef2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gb405919ef2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b405919ef2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b405919ef2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fbcbdaf1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fbcbdaf1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b405919ef2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b405919ef2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fbcbdaf1c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fbcbdaf1c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14476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fbcbdaf1c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fbcbdaf1c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fbcbdaf1c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fbcbdaf1c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fbcbdaf1c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fbcbdaf1c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b405919ef2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b405919ef2_1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b405919ef2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b405919ef2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b405919ef2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b405919ef2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fbcbdaf1c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fbcbdaf1c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fbcbdaf1c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fbcbdaf1c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bcbdaf1ca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bcbdaf1ca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055d5bcb2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055d5bcb2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055d5bcb2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055d5bcb2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860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b8ac8293a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b8ac8293a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a14cde810d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3" name="Google Shape;553;ga14cde810d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b8ac8293a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b8ac8293a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fbcbdaf1ca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fbcbdaf1ca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b8ac8293a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b8ac8293a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fbcbdaf1c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fbcbdaf1c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716480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9ca8472d5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gb9ca8472d5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ba7e25463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ba7e25463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a14cde810d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ga14cde810d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b405919ef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b405919ef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405919ef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b405919ef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b405919ef2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b405919ef2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1Qd_2a9YfHq7Yt4IGLXwWRs6OFpSu-6o/view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eveloper.mozilla.org/es/docs/Web/JavaScript/Referencia/Objetos_globales/Array" TargetMode="External"/><Relationship Id="rId5" Type="http://schemas.openxmlformats.org/officeDocument/2006/relationships/hyperlink" Target="http://hectorip.github.io/Eloquent-JavaScript-ES-online/chapters/07_elife.html" TargetMode="External"/><Relationship Id="rId4" Type="http://schemas.openxmlformats.org/officeDocument/2006/relationships/hyperlink" Target="http://hectorip.github.io/Eloquent-JavaScript-ES-online/chapters/04_data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C9BD7DF9-4C36-E602-015F-2EB28FD683E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61361"/>
              </a:clrFrom>
              <a:clrTo>
                <a:srgbClr val="06136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5"/>
            <a:ext cx="9144000" cy="5142586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B63AE66-59B1-8C87-B842-715AD858D76B}"/>
              </a:ext>
            </a:extLst>
          </p:cNvPr>
          <p:cNvSpPr/>
          <p:nvPr/>
        </p:nvSpPr>
        <p:spPr>
          <a:xfrm>
            <a:off x="1937238" y="2538951"/>
            <a:ext cx="5269520" cy="53091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3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 minutos comenzamos…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5993E07-758E-82B7-E28F-6652BCB3BBE5}"/>
              </a:ext>
            </a:extLst>
          </p:cNvPr>
          <p:cNvSpPr/>
          <p:nvPr/>
        </p:nvSpPr>
        <p:spPr>
          <a:xfrm>
            <a:off x="303810" y="1532966"/>
            <a:ext cx="8536375" cy="992579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6000" b="1" spc="38" dirty="0">
                <a:ln w="952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JavaScript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desde Cero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AC4D43C-4C43-C8FE-946D-1E7127FDCE9F}"/>
              </a:ext>
            </a:extLst>
          </p:cNvPr>
          <p:cNvSpPr/>
          <p:nvPr/>
        </p:nvSpPr>
        <p:spPr>
          <a:xfrm>
            <a:off x="5605787" y="4532459"/>
            <a:ext cx="3538213" cy="43858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2400" b="1" spc="38" dirty="0">
                <a:ln w="9525" cmpd="sng">
                  <a:solidFill>
                    <a:schemeClr val="bg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Lic. Jorge Angel PAEZ</a:t>
            </a: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894C61FB-D33E-EA38-C7F6-91D7CE7D0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72" y="4262378"/>
            <a:ext cx="708663" cy="70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6"/>
          <p:cNvSpPr txBox="1"/>
          <p:nvPr/>
        </p:nvSpPr>
        <p:spPr>
          <a:xfrm>
            <a:off x="212942" y="129531"/>
            <a:ext cx="71249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RECORRIDO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ARRAY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7" name="Google Shape;357;p66"/>
          <p:cNvSpPr txBox="1"/>
          <p:nvPr/>
        </p:nvSpPr>
        <p:spPr>
          <a:xfrm>
            <a:off x="373500" y="960725"/>
            <a:ext cx="8397000" cy="15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Decimos que estamos recorriendo un Array cuando empleamos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lang="en-GB" sz="2000" b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bucle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acceder a cada elemento por separado.</a:t>
            </a:r>
            <a:endParaRPr sz="200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Array en JavaScript son 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objetos iterables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lo que permite usar distintas estructuras para iterar sobre ellos.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8" name="Google Shape;358;p66"/>
          <p:cNvSpPr txBox="1"/>
          <p:nvPr/>
        </p:nvSpPr>
        <p:spPr>
          <a:xfrm>
            <a:off x="386925" y="2681975"/>
            <a:ext cx="8235900" cy="1493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index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index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index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[index]);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7"/>
          <p:cNvSpPr txBox="1"/>
          <p:nvPr/>
        </p:nvSpPr>
        <p:spPr>
          <a:xfrm>
            <a:off x="256674" y="1656150"/>
            <a:ext cx="851835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MATRICES / ARRAY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MULTIDIMENCIONALES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4209939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1"/>
          <p:cNvSpPr txBox="1"/>
          <p:nvPr/>
        </p:nvSpPr>
        <p:spPr>
          <a:xfrm>
            <a:off x="650600" y="24892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MATRICES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5" name="Google Shape;585;p91"/>
          <p:cNvSpPr txBox="1"/>
          <p:nvPr/>
        </p:nvSpPr>
        <p:spPr>
          <a:xfrm>
            <a:off x="414075" y="1135025"/>
            <a:ext cx="8181600" cy="13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considerer a las matrices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arreglos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arreglos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simplifica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vision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temenos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cuenta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visto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anteriormente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conceptos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anteriores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validos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respect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aposicionamiento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6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7" name="Google Shape;587;p91"/>
          <p:cNvSpPr txBox="1"/>
          <p:nvPr/>
        </p:nvSpPr>
        <p:spPr>
          <a:xfrm>
            <a:off x="414075" y="3032124"/>
            <a:ext cx="8553462" cy="21113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r>
              <a:rPr lang="es-AR" sz="2400" b="0" dirty="0" err="1">
                <a:solidFill>
                  <a:srgbClr val="FF1BF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>
                <a:solidFill>
                  <a:srgbClr val="FF2CF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[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"luna"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"saturno"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"marte"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pluton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"sol"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"tierra"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jupiter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urano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"venus"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85150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1"/>
          <p:cNvSpPr txBox="1"/>
          <p:nvPr/>
        </p:nvSpPr>
        <p:spPr>
          <a:xfrm>
            <a:off x="650600" y="24892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MATRICES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7" name="Google Shape;587;p91"/>
          <p:cNvSpPr txBox="1"/>
          <p:nvPr/>
        </p:nvSpPr>
        <p:spPr>
          <a:xfrm>
            <a:off x="295269" y="1074987"/>
            <a:ext cx="8553462" cy="406851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r>
              <a:rPr lang="es-AR" sz="2400" b="0" dirty="0" err="1">
                <a:solidFill>
                  <a:srgbClr val="FF1BF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>
                <a:solidFill>
                  <a:srgbClr val="FF2CF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[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"luna"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"saturno"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"marte"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pluton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"sol"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"tierra"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jupiter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urano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"venus"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//saturno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//marte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//venus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//sol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06438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0139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7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ARRAY: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MÉTODOS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PROPIEDADES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8"/>
          <p:cNvSpPr txBox="1"/>
          <p:nvPr/>
        </p:nvSpPr>
        <p:spPr>
          <a:xfrm>
            <a:off x="1671825" y="37282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LENGTH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0" name="Google Shape;370;p68"/>
          <p:cNvSpPr txBox="1"/>
          <p:nvPr/>
        </p:nvSpPr>
        <p:spPr>
          <a:xfrm>
            <a:off x="678225" y="1420926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String, la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propiedad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length</a:t>
            </a:r>
            <a:r>
              <a:rPr lang="en-GB" sz="20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obtener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largo de un Array,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identificar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cuántos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tiene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2" name="Google Shape;372;p68"/>
          <p:cNvSpPr txBox="1"/>
          <p:nvPr/>
        </p:nvSpPr>
        <p:spPr>
          <a:xfrm>
            <a:off x="1118850" y="2713925"/>
            <a:ext cx="6906300" cy="1079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,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palabra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 );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//imprime 3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9"/>
          <p:cNvSpPr txBox="1"/>
          <p:nvPr/>
        </p:nvSpPr>
        <p:spPr>
          <a:xfrm>
            <a:off x="1671825" y="37282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LENGTH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8" name="Google Shape;378;p69"/>
          <p:cNvSpPr txBox="1"/>
          <p:nvPr/>
        </p:nvSpPr>
        <p:spPr>
          <a:xfrm>
            <a:off x="678225" y="1300051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común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utilizarlo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límite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iteración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array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la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propiedad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length</a:t>
            </a:r>
            <a:r>
              <a:rPr lang="en-GB" sz="20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saber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explícitamente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longitud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mismo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dirty="0"/>
          </a:p>
        </p:txBody>
      </p:sp>
      <p:sp>
        <p:nvSpPr>
          <p:cNvPr id="380" name="Google Shape;380;p69"/>
          <p:cNvSpPr txBox="1"/>
          <p:nvPr/>
        </p:nvSpPr>
        <p:spPr>
          <a:xfrm>
            <a:off x="1187200" y="2584125"/>
            <a:ext cx="6906300" cy="2003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5, 6, 7, 8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length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[i]);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0"/>
          <p:cNvSpPr txBox="1"/>
          <p:nvPr/>
        </p:nvSpPr>
        <p:spPr>
          <a:xfrm>
            <a:off x="125260" y="372822"/>
            <a:ext cx="721266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AGREGAR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6" name="Google Shape;386;p70"/>
          <p:cNvSpPr txBox="1"/>
          <p:nvPr/>
        </p:nvSpPr>
        <p:spPr>
          <a:xfrm>
            <a:off x="394050" y="1169575"/>
            <a:ext cx="83559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sumar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un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push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pasando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(o variable)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8" name="Google Shape;388;p70"/>
          <p:cNvSpPr txBox="1"/>
          <p:nvPr/>
        </p:nvSpPr>
        <p:spPr>
          <a:xfrm>
            <a:off x="394050" y="2148175"/>
            <a:ext cx="8355900" cy="236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palabra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otro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elemento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4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//["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", 3, "palabra", “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otro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elemento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”]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1"/>
          <p:cNvSpPr txBox="1"/>
          <p:nvPr/>
        </p:nvSpPr>
        <p:spPr>
          <a:xfrm>
            <a:off x="178575" y="372822"/>
            <a:ext cx="71593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AGREGAR</a:t>
            </a:r>
            <a:r>
              <a:rPr lang="en-GB" sz="45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endParaRPr sz="45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4" name="Google Shape;394;p71"/>
          <p:cNvSpPr txBox="1"/>
          <p:nvPr/>
        </p:nvSpPr>
        <p:spPr>
          <a:xfrm>
            <a:off x="604050" y="1188776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push ()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800" i="1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final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del array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Si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800" i="1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inicio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método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unshift()</a:t>
            </a:r>
            <a:r>
              <a:rPr lang="en-GB" sz="18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similar: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6" name="Google Shape;396;p71"/>
          <p:cNvSpPr txBox="1"/>
          <p:nvPr/>
        </p:nvSpPr>
        <p:spPr>
          <a:xfrm>
            <a:off x="394050" y="2345230"/>
            <a:ext cx="8355900" cy="236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palabra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unshift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otro elemento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//[“otro elemento”, "marca", 3, "palabra"]</a:t>
            </a:r>
            <a:endParaRPr sz="21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5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ARREGLOS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MATRICES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  <p:extLst>
      <p:ext uri="{BB962C8B-B14F-4D97-AF65-F5344CB8AC3E}">
        <p14:creationId xmlns:p14="http://schemas.microsoft.com/office/powerpoint/2010/main" val="3007891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2"/>
          <p:cNvSpPr txBox="1"/>
          <p:nvPr/>
        </p:nvSpPr>
        <p:spPr>
          <a:xfrm>
            <a:off x="496800" y="372822"/>
            <a:ext cx="68411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QUITAR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2" name="Google Shape;402;p72"/>
          <p:cNvSpPr txBox="1"/>
          <p:nvPr/>
        </p:nvSpPr>
        <p:spPr>
          <a:xfrm>
            <a:off x="496800" y="1171850"/>
            <a:ext cx="8150400" cy="2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inversa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métodos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shift();</a:t>
            </a:r>
            <a:r>
              <a:rPr lang="en-GB" sz="2000" dirty="0">
                <a:solidFill>
                  <a:schemeClr val="bg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último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pop()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04" name="Google Shape;40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2337" y="3118778"/>
            <a:ext cx="2939325" cy="16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3"/>
          <p:cNvSpPr txBox="1"/>
          <p:nvPr/>
        </p:nvSpPr>
        <p:spPr>
          <a:xfrm>
            <a:off x="275573" y="372822"/>
            <a:ext cx="706235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POP y SHIFT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1" name="Google Shape;411;p73"/>
          <p:cNvSpPr txBox="1"/>
          <p:nvPr/>
        </p:nvSpPr>
        <p:spPr>
          <a:xfrm>
            <a:off x="715275" y="1361925"/>
            <a:ext cx="7579200" cy="295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Luis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“Juan”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pop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["Luis", "Ana", "Julia"]</a:t>
            </a:r>
            <a:endParaRPr sz="17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shift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["Ana", "Julia"]</a:t>
            </a:r>
            <a:endParaRPr sz="22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74"/>
          <p:cNvSpPr txBox="1"/>
          <p:nvPr/>
        </p:nvSpPr>
        <p:spPr>
          <a:xfrm>
            <a:off x="137786" y="372822"/>
            <a:ext cx="7200139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SPLICE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7" name="Google Shape;417;p74"/>
          <p:cNvSpPr txBox="1"/>
          <p:nvPr/>
        </p:nvSpPr>
        <p:spPr>
          <a:xfrm>
            <a:off x="462075" y="1151250"/>
            <a:ext cx="83655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splice()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uno o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varios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cualquier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2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primero es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índice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ubica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la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cantidad</a:t>
            </a:r>
            <a:r>
              <a:rPr lang="en-GB" sz="17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7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desde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5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9" name="Google Shape;419;p74"/>
          <p:cNvSpPr txBox="1"/>
          <p:nvPr/>
        </p:nvSpPr>
        <p:spPr>
          <a:xfrm>
            <a:off x="276200" y="2781938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splice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['Rita', 'Ana', 'Vanesa']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75"/>
          <p:cNvSpPr txBox="1"/>
          <p:nvPr/>
        </p:nvSpPr>
        <p:spPr>
          <a:xfrm>
            <a:off x="489825" y="372822"/>
            <a:ext cx="6848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JOIN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5" name="Google Shape;425;p75"/>
          <p:cNvSpPr txBox="1"/>
          <p:nvPr/>
        </p:nvSpPr>
        <p:spPr>
          <a:xfrm>
            <a:off x="678225" y="1286626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1979613" algn="l"/>
              </a:tabLst>
            </a:pP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join </a:t>
            </a:r>
            <a:r>
              <a:rPr lang="en-GB" sz="19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generar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lang="en-GB" sz="1900" i="1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string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array,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separados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pasamos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7" name="Google Shape;427;p75"/>
          <p:cNvSpPr txBox="1"/>
          <p:nvPr/>
        </p:nvSpPr>
        <p:spPr>
          <a:xfrm>
            <a:off x="489825" y="2386525"/>
            <a:ext cx="8030100" cy="2273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Luis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Julia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“Juan”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nombres.</a:t>
            </a:r>
            <a:r>
              <a:rPr lang="en-GB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“, ”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Luis, Ana, Julia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nombres.</a:t>
            </a:r>
            <a:r>
              <a:rPr lang="en-GB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“*”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Luis*Ana*Julia</a:t>
            </a:r>
            <a:endParaRPr dirty="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6"/>
          <p:cNvSpPr txBox="1"/>
          <p:nvPr/>
        </p:nvSpPr>
        <p:spPr>
          <a:xfrm>
            <a:off x="255225" y="372822"/>
            <a:ext cx="70827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CONCAT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76"/>
          <p:cNvSpPr txBox="1"/>
          <p:nvPr/>
        </p:nvSpPr>
        <p:spPr>
          <a:xfrm>
            <a:off x="678225" y="1300051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concat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combinar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dos Arrays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único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Array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resultante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5" name="Google Shape;435;p76"/>
          <p:cNvSpPr txBox="1"/>
          <p:nvPr/>
        </p:nvSpPr>
        <p:spPr>
          <a:xfrm>
            <a:off x="678225" y="2213200"/>
            <a:ext cx="8076300" cy="236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perros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Pupy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“Ronnie”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gatos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Mishi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“Garfield”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Zuri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mascotas</a:t>
            </a: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perros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concat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gatos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mascotas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["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Pupy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", “Ronnie”, "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Mishi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", “Garfield”, "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Zuri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"]</a:t>
            </a:r>
            <a:endParaRPr sz="21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77"/>
          <p:cNvSpPr txBox="1"/>
          <p:nvPr/>
        </p:nvSpPr>
        <p:spPr>
          <a:xfrm>
            <a:off x="276200" y="372822"/>
            <a:ext cx="70617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SLICE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1" name="Google Shape;441;p77"/>
          <p:cNvSpPr txBox="1"/>
          <p:nvPr/>
        </p:nvSpPr>
        <p:spPr>
          <a:xfrm>
            <a:off x="678225" y="1300051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método slice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devuelve </a:t>
            </a:r>
            <a:r>
              <a:rPr lang="en-GB" sz="20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 copia de una parte del Array dentro de un nuevo Array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empezando por el inicio hasta fin (fin no incluído). El Array original no se modificará.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43" name="Google Shape;443;p77"/>
          <p:cNvSpPr txBox="1"/>
          <p:nvPr/>
        </p:nvSpPr>
        <p:spPr>
          <a:xfrm>
            <a:off x="276200" y="2733350"/>
            <a:ext cx="8777400" cy="120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masculinos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slice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Nuevo array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desde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la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posición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1 a 3.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masculinos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contiene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['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Pedro','Miguel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']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8"/>
          <p:cNvSpPr txBox="1"/>
          <p:nvPr/>
        </p:nvSpPr>
        <p:spPr>
          <a:xfrm>
            <a:off x="276200" y="372822"/>
            <a:ext cx="70617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INDEXOF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9" name="Google Shape;449;p78"/>
          <p:cNvSpPr txBox="1"/>
          <p:nvPr/>
        </p:nvSpPr>
        <p:spPr>
          <a:xfrm>
            <a:off x="412200" y="1114875"/>
            <a:ext cx="83196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indexOf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()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obtener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índice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array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Recibe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buscar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array y,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existir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índice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Si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7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valor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-1</a:t>
            </a:r>
            <a:endParaRPr sz="2900" b="1" dirty="0">
              <a:solidFill>
                <a:schemeClr val="bg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1" name="Google Shape;451;p78"/>
          <p:cNvSpPr txBox="1"/>
          <p:nvPr/>
        </p:nvSpPr>
        <p:spPr>
          <a:xfrm>
            <a:off x="276200" y="2733350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indexOf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0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indexOf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3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indexOf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Julieta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-1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9"/>
          <p:cNvSpPr txBox="1"/>
          <p:nvPr/>
        </p:nvSpPr>
        <p:spPr>
          <a:xfrm>
            <a:off x="251475" y="308422"/>
            <a:ext cx="70864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INCLUDES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7" name="Google Shape;457;p79"/>
          <p:cNvSpPr txBox="1"/>
          <p:nvPr/>
        </p:nvSpPr>
        <p:spPr>
          <a:xfrm>
            <a:off x="523050" y="1076225"/>
            <a:ext cx="80979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Similar al anterior,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includes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me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saber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recibo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no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booleano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afirmativo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negativo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35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9" name="Google Shape;459;p79"/>
          <p:cNvSpPr txBox="1"/>
          <p:nvPr/>
        </p:nvSpPr>
        <p:spPr>
          <a:xfrm>
            <a:off x="251475" y="2436625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includes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true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includes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true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includes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Julieta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false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80"/>
          <p:cNvSpPr txBox="1"/>
          <p:nvPr/>
        </p:nvSpPr>
        <p:spPr>
          <a:xfrm>
            <a:off x="251475" y="372822"/>
            <a:ext cx="70864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REVERSE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5" name="Google Shape;465;p80"/>
          <p:cNvSpPr txBox="1"/>
          <p:nvPr/>
        </p:nvSpPr>
        <p:spPr>
          <a:xfrm>
            <a:off x="388725" y="1102700"/>
            <a:ext cx="8232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indica,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reverse()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invierte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orden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9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array.</a:t>
            </a:r>
            <a:endParaRPr sz="41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7" name="Google Shape;467;p80"/>
          <p:cNvSpPr txBox="1"/>
          <p:nvPr/>
        </p:nvSpPr>
        <p:spPr>
          <a:xfrm>
            <a:off x="251475" y="2436625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reverse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7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) 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['Vanesa', '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Ana','Miguel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', '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Pedro','Rita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']</a:t>
            </a:r>
            <a:endParaRPr sz="21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1"/>
          <p:cNvSpPr txBox="1"/>
          <p:nvPr/>
        </p:nvSpPr>
        <p:spPr>
          <a:xfrm>
            <a:off x="346425" y="668850"/>
            <a:ext cx="5259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REVERSE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4" name="Google Shape;474;p81"/>
          <p:cNvSpPr txBox="1"/>
          <p:nvPr/>
        </p:nvSpPr>
        <p:spPr>
          <a:xfrm>
            <a:off x="1048425" y="1811100"/>
            <a:ext cx="6905602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Cuidado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porque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reverse es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destructivo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 sea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modifica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array original,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métodos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quitar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707225" y="390263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INICIEMOS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LA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GRABACIÓN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5EB57C-B4A1-6546-77A9-D9F0C33C5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0" y="1285875"/>
            <a:ext cx="47625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2"/>
          <p:cNvSpPr txBox="1"/>
          <p:nvPr/>
        </p:nvSpPr>
        <p:spPr>
          <a:xfrm>
            <a:off x="338203" y="625800"/>
            <a:ext cx="796667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síntesis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MÉTODOS</a:t>
            </a: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</a:t>
            </a: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PROPIEDADES</a:t>
            </a: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MÁS </a:t>
            </a: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COMUNES</a:t>
            </a:r>
            <a:endParaRPr sz="3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1" name="Google Shape;481;p82"/>
          <p:cNvSpPr/>
          <p:nvPr/>
        </p:nvSpPr>
        <p:spPr>
          <a:xfrm>
            <a:off x="436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lenght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2" name="Google Shape;482;p82"/>
          <p:cNvSpPr/>
          <p:nvPr/>
        </p:nvSpPr>
        <p:spPr>
          <a:xfrm>
            <a:off x="1368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push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3" name="Google Shape;483;p82"/>
          <p:cNvSpPr/>
          <p:nvPr/>
        </p:nvSpPr>
        <p:spPr>
          <a:xfrm>
            <a:off x="2300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shift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4" name="Google Shape;484;p82"/>
          <p:cNvSpPr/>
          <p:nvPr/>
        </p:nvSpPr>
        <p:spPr>
          <a:xfrm>
            <a:off x="1368600" y="2480775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unshift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5" name="Google Shape;485;p82"/>
          <p:cNvSpPr/>
          <p:nvPr/>
        </p:nvSpPr>
        <p:spPr>
          <a:xfrm>
            <a:off x="2300600" y="2480775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pop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6" name="Google Shape;486;p82"/>
          <p:cNvSpPr/>
          <p:nvPr/>
        </p:nvSpPr>
        <p:spPr>
          <a:xfrm>
            <a:off x="2300600" y="293150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splice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7" name="Google Shape;487;p82"/>
          <p:cNvSpPr/>
          <p:nvPr/>
        </p:nvSpPr>
        <p:spPr>
          <a:xfrm>
            <a:off x="3232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join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8" name="Google Shape;488;p82"/>
          <p:cNvSpPr/>
          <p:nvPr/>
        </p:nvSpPr>
        <p:spPr>
          <a:xfrm>
            <a:off x="4164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concat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9" name="Google Shape;489;p82"/>
          <p:cNvSpPr/>
          <p:nvPr/>
        </p:nvSpPr>
        <p:spPr>
          <a:xfrm>
            <a:off x="5096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slice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0" name="Google Shape;490;p82"/>
          <p:cNvSpPr/>
          <p:nvPr/>
        </p:nvSpPr>
        <p:spPr>
          <a:xfrm>
            <a:off x="6028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indexOf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1" name="Google Shape;491;p82"/>
          <p:cNvSpPr/>
          <p:nvPr/>
        </p:nvSpPr>
        <p:spPr>
          <a:xfrm>
            <a:off x="6960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includes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2" name="Google Shape;492;p82"/>
          <p:cNvSpPr/>
          <p:nvPr/>
        </p:nvSpPr>
        <p:spPr>
          <a:xfrm>
            <a:off x="7892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reverse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3" name="Google Shape;493;p82"/>
          <p:cNvSpPr/>
          <p:nvPr/>
        </p:nvSpPr>
        <p:spPr>
          <a:xfrm>
            <a:off x="436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averiguar longitud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4" name="Google Shape;494;p82"/>
          <p:cNvSpPr/>
          <p:nvPr/>
        </p:nvSpPr>
        <p:spPr>
          <a:xfrm>
            <a:off x="1368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agregar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5" name="Google Shape;495;p82"/>
          <p:cNvSpPr/>
          <p:nvPr/>
        </p:nvSpPr>
        <p:spPr>
          <a:xfrm>
            <a:off x="2300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quitar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6" name="Google Shape;496;p82"/>
          <p:cNvSpPr/>
          <p:nvPr/>
        </p:nvSpPr>
        <p:spPr>
          <a:xfrm>
            <a:off x="3232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juntar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7" name="Google Shape;497;p82"/>
          <p:cNvSpPr/>
          <p:nvPr/>
        </p:nvSpPr>
        <p:spPr>
          <a:xfrm>
            <a:off x="4164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combinar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8" name="Google Shape;498;p82"/>
          <p:cNvSpPr/>
          <p:nvPr/>
        </p:nvSpPr>
        <p:spPr>
          <a:xfrm>
            <a:off x="5096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cortar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9" name="Google Shape;499;p82"/>
          <p:cNvSpPr/>
          <p:nvPr/>
        </p:nvSpPr>
        <p:spPr>
          <a:xfrm>
            <a:off x="6028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obtener índice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0" name="Google Shape;500;p82"/>
          <p:cNvSpPr/>
          <p:nvPr/>
        </p:nvSpPr>
        <p:spPr>
          <a:xfrm>
            <a:off x="6960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verificar existencia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1" name="Google Shape;501;p82"/>
          <p:cNvSpPr/>
          <p:nvPr/>
        </p:nvSpPr>
        <p:spPr>
          <a:xfrm>
            <a:off x="7892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invertir el orden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02" name="Google Shape;502;p82"/>
          <p:cNvCxnSpPr/>
          <p:nvPr/>
        </p:nvCxnSpPr>
        <p:spPr>
          <a:xfrm>
            <a:off x="807600" y="1786875"/>
            <a:ext cx="7488000" cy="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" name="Google Shape;503;p82"/>
          <p:cNvCxnSpPr>
            <a:cxnSpLocks/>
            <a:stCxn id="480" idx="2"/>
            <a:endCxn id="480" idx="2"/>
          </p:cNvCxnSpPr>
          <p:nvPr/>
        </p:nvCxnSpPr>
        <p:spPr>
          <a:xfrm>
            <a:off x="4321539" y="161490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82"/>
          <p:cNvCxnSpPr/>
          <p:nvPr/>
        </p:nvCxnSpPr>
        <p:spPr>
          <a:xfrm>
            <a:off x="5079425" y="1614900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82"/>
          <p:cNvCxnSpPr/>
          <p:nvPr/>
        </p:nvCxnSpPr>
        <p:spPr>
          <a:xfrm>
            <a:off x="5502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6" name="Google Shape;506;p82"/>
          <p:cNvCxnSpPr/>
          <p:nvPr/>
        </p:nvCxnSpPr>
        <p:spPr>
          <a:xfrm>
            <a:off x="4570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7" name="Google Shape;507;p82"/>
          <p:cNvCxnSpPr/>
          <p:nvPr/>
        </p:nvCxnSpPr>
        <p:spPr>
          <a:xfrm>
            <a:off x="2706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8" name="Google Shape;508;p82"/>
          <p:cNvCxnSpPr/>
          <p:nvPr/>
        </p:nvCxnSpPr>
        <p:spPr>
          <a:xfrm>
            <a:off x="3638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9" name="Google Shape;509;p82"/>
          <p:cNvCxnSpPr/>
          <p:nvPr/>
        </p:nvCxnSpPr>
        <p:spPr>
          <a:xfrm>
            <a:off x="1774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82"/>
          <p:cNvCxnSpPr/>
          <p:nvPr/>
        </p:nvCxnSpPr>
        <p:spPr>
          <a:xfrm>
            <a:off x="80760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1" name="Google Shape;511;p82"/>
          <p:cNvCxnSpPr/>
          <p:nvPr/>
        </p:nvCxnSpPr>
        <p:spPr>
          <a:xfrm>
            <a:off x="6434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2" name="Google Shape;512;p82"/>
          <p:cNvCxnSpPr/>
          <p:nvPr/>
        </p:nvCxnSpPr>
        <p:spPr>
          <a:xfrm>
            <a:off x="7366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3" name="Google Shape;513;p82"/>
          <p:cNvCxnSpPr/>
          <p:nvPr/>
        </p:nvCxnSpPr>
        <p:spPr>
          <a:xfrm>
            <a:off x="8298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4" name="Google Shape;514;p82"/>
          <p:cNvCxnSpPr>
            <a:stCxn id="481" idx="2"/>
            <a:endCxn id="493" idx="0"/>
          </p:cNvCxnSpPr>
          <p:nvPr/>
        </p:nvCxnSpPr>
        <p:spPr>
          <a:xfrm>
            <a:off x="844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5" name="Google Shape;515;p82"/>
          <p:cNvCxnSpPr>
            <a:stCxn id="484" idx="2"/>
            <a:endCxn id="494" idx="0"/>
          </p:cNvCxnSpPr>
          <p:nvPr/>
        </p:nvCxnSpPr>
        <p:spPr>
          <a:xfrm>
            <a:off x="1776000" y="2811375"/>
            <a:ext cx="0" cy="80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6" name="Google Shape;516;p82"/>
          <p:cNvCxnSpPr>
            <a:stCxn id="486" idx="2"/>
            <a:endCxn id="495" idx="0"/>
          </p:cNvCxnSpPr>
          <p:nvPr/>
        </p:nvCxnSpPr>
        <p:spPr>
          <a:xfrm>
            <a:off x="2708000" y="3262100"/>
            <a:ext cx="0" cy="35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7" name="Google Shape;517;p82"/>
          <p:cNvCxnSpPr>
            <a:stCxn id="487" idx="2"/>
            <a:endCxn id="496" idx="0"/>
          </p:cNvCxnSpPr>
          <p:nvPr/>
        </p:nvCxnSpPr>
        <p:spPr>
          <a:xfrm>
            <a:off x="3640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8" name="Google Shape;518;p82"/>
          <p:cNvCxnSpPr>
            <a:stCxn id="488" idx="2"/>
            <a:endCxn id="497" idx="0"/>
          </p:cNvCxnSpPr>
          <p:nvPr/>
        </p:nvCxnSpPr>
        <p:spPr>
          <a:xfrm>
            <a:off x="4572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82"/>
          <p:cNvCxnSpPr>
            <a:stCxn id="489" idx="2"/>
            <a:endCxn id="498" idx="0"/>
          </p:cNvCxnSpPr>
          <p:nvPr/>
        </p:nvCxnSpPr>
        <p:spPr>
          <a:xfrm>
            <a:off x="5504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0" name="Google Shape;520;p82"/>
          <p:cNvCxnSpPr>
            <a:stCxn id="490" idx="2"/>
            <a:endCxn id="499" idx="0"/>
          </p:cNvCxnSpPr>
          <p:nvPr/>
        </p:nvCxnSpPr>
        <p:spPr>
          <a:xfrm>
            <a:off x="6436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1" name="Google Shape;521;p82"/>
          <p:cNvCxnSpPr>
            <a:stCxn id="491" idx="2"/>
            <a:endCxn id="500" idx="0"/>
          </p:cNvCxnSpPr>
          <p:nvPr/>
        </p:nvCxnSpPr>
        <p:spPr>
          <a:xfrm>
            <a:off x="7368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2" name="Google Shape;522;p82"/>
          <p:cNvCxnSpPr>
            <a:stCxn id="492" idx="2"/>
            <a:endCxn id="501" idx="0"/>
          </p:cNvCxnSpPr>
          <p:nvPr/>
        </p:nvCxnSpPr>
        <p:spPr>
          <a:xfrm>
            <a:off x="8300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120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5"/>
          <p:cNvSpPr txBox="1"/>
          <p:nvPr/>
        </p:nvSpPr>
        <p:spPr>
          <a:xfrm>
            <a:off x="-338202" y="159623"/>
            <a:ext cx="72942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7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7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27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27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CARGAR</a:t>
            </a:r>
            <a:r>
              <a:rPr lang="en-GB" sz="27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ARRAY CON ENTRADAS</a:t>
            </a:r>
            <a:endParaRPr sz="27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0" name="Google Shape;540;p85"/>
          <p:cNvSpPr txBox="1"/>
          <p:nvPr/>
        </p:nvSpPr>
        <p:spPr>
          <a:xfrm>
            <a:off x="0" y="687000"/>
            <a:ext cx="9144000" cy="4456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cantidad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(prompt(“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cuantos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desea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?”))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Empleo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do...while para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cargar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array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por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prompt()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entrada.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toUpperCase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cantidad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Concatenamos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nuevo array de dos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elementos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nuevaLista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concat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 err="1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 err="1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EMA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//Salida con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salto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línea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usando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join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nuevaLista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42" name="Google Shape;542;p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1075" y="159623"/>
            <a:ext cx="1106524" cy="43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87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ARRAYS DE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88"/>
          <p:cNvSpPr txBox="1"/>
          <p:nvPr/>
        </p:nvSpPr>
        <p:spPr>
          <a:xfrm>
            <a:off x="263046" y="211616"/>
            <a:ext cx="713100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1" name="Google Shape;561;p88"/>
          <p:cNvSpPr txBox="1"/>
          <p:nvPr/>
        </p:nvSpPr>
        <p:spPr>
          <a:xfrm>
            <a:off x="704850" y="1103499"/>
            <a:ext cx="7734300" cy="18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usarse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almacenar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objetos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personalizados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Podemos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literales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previamente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declaración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 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nuevos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push 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constructor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3" name="Google Shape;563;p88"/>
          <p:cNvSpPr txBox="1"/>
          <p:nvPr/>
        </p:nvSpPr>
        <p:spPr>
          <a:xfrm>
            <a:off x="886800" y="2947599"/>
            <a:ext cx="7370400" cy="1291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objeto1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objeto1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Fideo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Pan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89"/>
          <p:cNvSpPr txBox="1"/>
          <p:nvPr/>
        </p:nvSpPr>
        <p:spPr>
          <a:xfrm>
            <a:off x="3666050" y="89251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¡ARRAYS + </a:t>
            </a: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OBJETOS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!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9" name="Google Shape;569;p89"/>
          <p:cNvSpPr txBox="1"/>
          <p:nvPr/>
        </p:nvSpPr>
        <p:spPr>
          <a:xfrm>
            <a:off x="4197800" y="1784350"/>
            <a:ext cx="4602600" cy="12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combinación de arrays con objetos genera </a:t>
            </a:r>
            <a:r>
              <a:rPr lang="en-GB" sz="19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 complejas de datos. </a:t>
            </a:r>
            <a:endParaRPr sz="190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¡Los métodos de arrays y las herramientas para recorrerlos nos permiten acceder y manipular todos estos datos de forma </a:t>
            </a:r>
            <a:r>
              <a:rPr lang="en-GB" sz="19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precisa 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19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prolija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!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71" name="Google Shape;571;p89"/>
          <p:cNvPicPr preferRelativeResize="0"/>
          <p:nvPr/>
        </p:nvPicPr>
        <p:blipFill rotWithShape="1">
          <a:blip r:embed="rId3">
            <a:alphaModFix/>
          </a:blip>
          <a:srcRect l="27631" r="28017"/>
          <a:stretch/>
        </p:blipFill>
        <p:spPr>
          <a:xfrm>
            <a:off x="-145900" y="0"/>
            <a:ext cx="40286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0"/>
          <p:cNvSpPr txBox="1"/>
          <p:nvPr/>
        </p:nvSpPr>
        <p:spPr>
          <a:xfrm>
            <a:off x="650600" y="5507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FOR...OF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7" name="Google Shape;577;p90"/>
          <p:cNvSpPr txBox="1"/>
          <p:nvPr/>
        </p:nvSpPr>
        <p:spPr>
          <a:xfrm>
            <a:off x="414075" y="813550"/>
            <a:ext cx="8181600" cy="18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sentencia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for...of</a:t>
            </a:r>
            <a:r>
              <a:rPr lang="en-GB" sz="20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recorrer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9" name="Google Shape;579;p90"/>
          <p:cNvSpPr txBox="1"/>
          <p:nvPr/>
        </p:nvSpPr>
        <p:spPr>
          <a:xfrm>
            <a:off x="1161300" y="1745200"/>
            <a:ext cx="6821400" cy="279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Fideo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Pan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.id);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.producto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1"/>
          <p:cNvSpPr txBox="1"/>
          <p:nvPr/>
        </p:nvSpPr>
        <p:spPr>
          <a:xfrm>
            <a:off x="650600" y="24892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FOR...OF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5" name="Google Shape;585;p91"/>
          <p:cNvSpPr txBox="1"/>
          <p:nvPr/>
        </p:nvSpPr>
        <p:spPr>
          <a:xfrm>
            <a:off x="414075" y="1135025"/>
            <a:ext cx="8181600" cy="13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iterador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recorre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array de principio a fin,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iteración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accedemos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cuestión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referencia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Por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iteración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definimos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llaves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6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7" name="Google Shape;587;p91"/>
          <p:cNvSpPr txBox="1"/>
          <p:nvPr/>
        </p:nvSpPr>
        <p:spPr>
          <a:xfrm>
            <a:off x="1442900" y="2572625"/>
            <a:ext cx="6145800" cy="752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20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2000" i="1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r>
              <a:rPr lang="en-GB" sz="20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20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20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array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 … }</a:t>
            </a:r>
            <a:endParaRPr sz="24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8" name="Google Shape;588;p91"/>
          <p:cNvSpPr txBox="1"/>
          <p:nvPr/>
        </p:nvSpPr>
        <p:spPr>
          <a:xfrm>
            <a:off x="2058750" y="3635050"/>
            <a:ext cx="5026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forma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rápida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9" name="Google Shape;589;p91"/>
          <p:cNvSpPr/>
          <p:nvPr/>
        </p:nvSpPr>
        <p:spPr>
          <a:xfrm>
            <a:off x="1958475" y="3628300"/>
            <a:ext cx="5126700" cy="752400"/>
          </a:xfrm>
          <a:prstGeom prst="rect">
            <a:avLst/>
          </a:prstGeom>
          <a:noFill/>
          <a:ln w="19050" cap="flat" cmpd="sng">
            <a:solidFill>
              <a:srgbClr val="E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753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0"/>
          <p:cNvSpPr txBox="1"/>
          <p:nvPr/>
        </p:nvSpPr>
        <p:spPr>
          <a:xfrm>
            <a:off x="2045368" y="1880500"/>
            <a:ext cx="4993106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400" b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sz="44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6"/>
          <p:cNvSpPr txBox="1"/>
          <p:nvPr/>
        </p:nvSpPr>
        <p:spPr>
          <a:xfrm>
            <a:off x="425885" y="279825"/>
            <a:ext cx="792139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lang="en-GB"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" name="Google Shape;674;p101">
            <a:extLst>
              <a:ext uri="{FF2B5EF4-FFF2-40B4-BE49-F238E27FC236}">
                <a16:creationId xmlns:a16="http://schemas.microsoft.com/office/drawing/2014/main" id="{AE55DB4C-4384-2804-B7C6-935FA5FC02A5}"/>
              </a:ext>
            </a:extLst>
          </p:cNvPr>
          <p:cNvSpPr txBox="1"/>
          <p:nvPr/>
        </p:nvSpPr>
        <p:spPr>
          <a:xfrm>
            <a:off x="825110" y="1691014"/>
            <a:ext cx="7754100" cy="2242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Array |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	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Los </a:t>
            </a:r>
            <a:r>
              <a:rPr lang="en-GB" sz="18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apuntes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</a:t>
            </a:r>
            <a:r>
              <a:rPr lang="en-GB" sz="18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Majo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</a:t>
            </a:r>
            <a:r>
              <a:rPr lang="en-GB" sz="18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Página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21 a 24).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Arreglos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Eloquent JavaScript(ES)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800" b="1" i="1" u="sng" dirty="0">
              <a:solidFill>
                <a:schemeClr val="hlink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guiada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Proyecto: Vida </a:t>
            </a:r>
            <a:r>
              <a:rPr lang="en-GB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Electrónica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r>
              <a:rPr lang="en-GB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Documentación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 ARRAY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2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ARRAYS O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ARREGLOS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3"/>
          <p:cNvSpPr txBox="1"/>
          <p:nvPr/>
        </p:nvSpPr>
        <p:spPr>
          <a:xfrm>
            <a:off x="175364" y="936600"/>
            <a:ext cx="8968586" cy="35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Array es un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tipo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dato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sirve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almacenar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valores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forma de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lista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colección</a:t>
            </a:r>
            <a:r>
              <a:rPr lang="en-GB" sz="18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números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strings,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booleanos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hasta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lista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listas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valores</a:t>
            </a:r>
            <a:r>
              <a:rPr lang="en-GB" sz="18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del array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es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quitar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momento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tienen</a:t>
            </a:r>
            <a:r>
              <a:rPr lang="en-GB" sz="18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un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índice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desde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0 (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array) hasta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último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3" name="Google Shape;333;p63"/>
          <p:cNvSpPr txBox="1"/>
          <p:nvPr/>
        </p:nvSpPr>
        <p:spPr>
          <a:xfrm>
            <a:off x="-638039" y="233975"/>
            <a:ext cx="47340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1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31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QUÉ</a:t>
            </a:r>
            <a:r>
              <a:rPr lang="en-GB" sz="31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ES UN ARRAY?</a:t>
            </a:r>
            <a:endParaRPr sz="5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4"/>
          <p:cNvSpPr txBox="1"/>
          <p:nvPr/>
        </p:nvSpPr>
        <p:spPr>
          <a:xfrm>
            <a:off x="263047" y="129531"/>
            <a:ext cx="707487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DECLARACIÓN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ARRAY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1" name="Google Shape;341;p64"/>
          <p:cNvSpPr txBox="1"/>
          <p:nvPr/>
        </p:nvSpPr>
        <p:spPr>
          <a:xfrm>
            <a:off x="373500" y="782700"/>
            <a:ext cx="83970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declarar una variable y asignar un array empleamos los </a:t>
            </a:r>
            <a:r>
              <a:rPr lang="en-GB" sz="16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corchetes ([ ])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dentro de ellos definimos todos los valores separados por coma.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arrays en Javascript empiezan siempre en la posición 0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Un array que tenga, por ejemplo, 10 elementos, tendrá posiciones de 0 a  9.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2" name="Google Shape;342;p64"/>
          <p:cNvSpPr txBox="1"/>
          <p:nvPr/>
        </p:nvSpPr>
        <p:spPr>
          <a:xfrm>
            <a:off x="454050" y="2040725"/>
            <a:ext cx="8235900" cy="2875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Declaraciòn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vacío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arrayA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con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nùmeros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arrayB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con strings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arrayC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C1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C2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C3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con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booleanos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arrayD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5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5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5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mixto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arrayE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C4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5"/>
          <p:cNvSpPr txBox="1"/>
          <p:nvPr/>
        </p:nvSpPr>
        <p:spPr>
          <a:xfrm>
            <a:off x="250521" y="129531"/>
            <a:ext cx="7087404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ACCESO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AL ARRAY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9" name="Google Shape;349;p65"/>
          <p:cNvSpPr txBox="1"/>
          <p:nvPr/>
        </p:nvSpPr>
        <p:spPr>
          <a:xfrm>
            <a:off x="373500" y="960725"/>
            <a:ext cx="8397000" cy="12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elementos dentro de un array tienen un </a:t>
            </a:r>
            <a:r>
              <a:rPr lang="en-GB" sz="18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índice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determina su </a:t>
            </a:r>
            <a:r>
              <a:rPr lang="en-GB" sz="18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posición 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el mismo. 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Así, es posible acceder a los elementos dentro de un array a través de su posición:</a:t>
            </a:r>
            <a:endParaRPr sz="180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0" name="Google Shape;350;p65"/>
          <p:cNvSpPr txBox="1"/>
          <p:nvPr/>
        </p:nvSpPr>
        <p:spPr>
          <a:xfrm>
            <a:off x="454050" y="2465693"/>
            <a:ext cx="8235900" cy="211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)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1; 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)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4; </a:t>
            </a:r>
            <a:endParaRPr lang="es-AR"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resultado  </a:t>
            </a:r>
            <a:r>
              <a:rPr lang="es-AR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AR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-AR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 </a:t>
            </a:r>
            <a:r>
              <a:rPr lang="es-AR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AR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-AR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 </a:t>
            </a:r>
            <a:endParaRPr lang="es-AR"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5;</a:t>
            </a:r>
            <a:endParaRPr sz="10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1414</TotalTime>
  <Words>2161</Words>
  <Application>Microsoft Office PowerPoint</Application>
  <PresentationFormat>Presentación en pantalla (16:9)</PresentationFormat>
  <Paragraphs>232</Paragraphs>
  <Slides>40</Slides>
  <Notes>40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40</vt:i4>
      </vt:variant>
    </vt:vector>
  </HeadingPairs>
  <TitlesOfParts>
    <vt:vector size="49" baseType="lpstr">
      <vt:lpstr>Helvetica Neue</vt:lpstr>
      <vt:lpstr>Wingdings</vt:lpstr>
      <vt:lpstr>Courier New</vt:lpstr>
      <vt:lpstr>Arial</vt:lpstr>
      <vt:lpstr>Helvetica Neue Light</vt:lpstr>
      <vt:lpstr>Anton</vt:lpstr>
      <vt:lpstr>Lato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38</cp:revision>
  <dcterms:modified xsi:type="dcterms:W3CDTF">2022-10-12T21:14:21Z</dcterms:modified>
</cp:coreProperties>
</file>